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824" r:id="rId2"/>
    <p:sldMasterId id="2147483878" r:id="rId3"/>
    <p:sldMasterId id="2147483906" r:id="rId4"/>
    <p:sldMasterId id="2147483920" r:id="rId5"/>
    <p:sldMasterId id="2147483934" r:id="rId6"/>
  </p:sldMasterIdLst>
  <p:notesMasterIdLst>
    <p:notesMasterId r:id="rId17"/>
  </p:notesMasterIdLst>
  <p:sldIdLst>
    <p:sldId id="327" r:id="rId7"/>
    <p:sldId id="325" r:id="rId8"/>
    <p:sldId id="349" r:id="rId9"/>
    <p:sldId id="326" r:id="rId10"/>
    <p:sldId id="355" r:id="rId11"/>
    <p:sldId id="354" r:id="rId12"/>
    <p:sldId id="274" r:id="rId13"/>
    <p:sldId id="315" r:id="rId14"/>
    <p:sldId id="357" r:id="rId15"/>
    <p:sldId id="32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03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58F8-65F3-44A4-AB34-1D6C842D0DC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850C9-12F6-46B5-B14A-8CB322418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4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4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5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5977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2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3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5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01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32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61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12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BACDA2-D826-4902-8102-460A1FC65002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05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F126C3-3896-4A58-8881-9E87C8EEB9A4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5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AACA9D-B0AD-45EC-AB3A-0D6BF7ABD862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46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1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4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78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9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7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9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3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9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2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6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9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19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78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9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7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9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3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2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2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8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0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9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19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78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9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8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9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3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9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2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8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0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9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3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195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32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783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9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7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9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38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92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2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8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0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30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2938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2938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2938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2938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9138"/>
            <a:ext cx="8229600" cy="2087562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60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учебнику, с.72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9138"/>
            <a:ext cx="8229600" cy="2087562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 за урок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6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707904" y="2152650"/>
            <a:ext cx="543609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Возьмите стакан с водой </a:t>
            </a:r>
            <a:r>
              <a:rPr lang="ru-RU" sz="3200" dirty="0" smtClean="0">
                <a:solidFill>
                  <a:prstClr val="black"/>
                </a:solidFill>
              </a:rPr>
              <a:t>и  </a:t>
            </a:r>
            <a:r>
              <a:rPr lang="ru-RU" sz="3200" dirty="0">
                <a:solidFill>
                  <a:prstClr val="black"/>
                </a:solidFill>
              </a:rPr>
              <a:t>бросьте в него комочек почвы.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 Что вы увидели?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Какой вывод можно сделать?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8676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196752"/>
            <a:ext cx="30963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</a:t>
            </a:r>
            <a:endParaRPr lang="ru-RU" sz="4400" b="1" dirty="0">
              <a:ln w="1905"/>
              <a:gradFill>
                <a:gsLst>
                  <a:gs pos="0">
                    <a:srgbClr val="C17529">
                      <a:shade val="20000"/>
                      <a:satMod val="200000"/>
                    </a:srgbClr>
                  </a:gs>
                  <a:gs pos="78000">
                    <a:srgbClr val="C17529">
                      <a:tint val="90000"/>
                      <a:shade val="89000"/>
                      <a:satMod val="220000"/>
                    </a:srgbClr>
                  </a:gs>
                  <a:gs pos="100000">
                    <a:srgbClr val="C1752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http://www.pandia.ru/wp-content/uploads/2012/01/01/image001_2.jpg"/>
          <p:cNvPicPr/>
          <p:nvPr/>
        </p:nvPicPr>
        <p:blipFill>
          <a:blip r:embed="rId2" cstate="print"/>
          <a:srcRect l="46667" b="7895"/>
          <a:stretch>
            <a:fillRect/>
          </a:stretch>
        </p:blipFill>
        <p:spPr bwMode="auto">
          <a:xfrm>
            <a:off x="539552" y="1628800"/>
            <a:ext cx="2304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5373216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4E3B30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есть воздух.</a:t>
            </a:r>
            <a:endParaRPr lang="ru-RU" sz="5400" b="1" dirty="0">
              <a:ln w="1905"/>
              <a:solidFill>
                <a:srgbClr val="4E3B30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044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9138"/>
            <a:ext cx="8229600" cy="2087562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5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изучали на уроке?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</a:rPr>
              <a:t>Закончи предложения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384376"/>
          </a:xfr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  <a:extLst/>
        </p:spPr>
        <p:txBody>
          <a:bodyPr anchor="b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Я хорошо запомнил  . . . </a:t>
            </a:r>
            <a:b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Мне еще  нужно . . . </a:t>
            </a:r>
          </a:p>
          <a:p>
            <a:pPr marL="880110" indent="-7429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endParaRPr lang="ru-RU" sz="4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5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Подготовиться к проверочной работе по изученным темам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«Вода. Воздух. Горные породы. Почва»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Склон</vt:lpstr>
      <vt:lpstr>Трек</vt:lpstr>
      <vt:lpstr>1_Склон</vt:lpstr>
      <vt:lpstr>4_Склон</vt:lpstr>
      <vt:lpstr>5_Склон</vt:lpstr>
      <vt:lpstr>6_Склон</vt:lpstr>
      <vt:lpstr>Работа по учебнику, с.72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  Итог урока  Что изучали на уроке?</vt:lpstr>
      <vt:lpstr>Закончи предложения</vt:lpstr>
      <vt:lpstr>    Домашнее задание  Подготовиться к проверочной работе по изученным темам «Вода. Воздух. Горные породы. Почва»</vt:lpstr>
      <vt:lpstr>Спасибо за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О  Д  А</dc:title>
  <dc:creator>David</dc:creator>
  <cp:lastModifiedBy>ДНС</cp:lastModifiedBy>
  <cp:revision>47</cp:revision>
  <dcterms:created xsi:type="dcterms:W3CDTF">2013-11-24T17:53:50Z</dcterms:created>
  <dcterms:modified xsi:type="dcterms:W3CDTF">2014-01-08T21:03:44Z</dcterms:modified>
</cp:coreProperties>
</file>