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5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6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7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8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9.xml" ContentType="application/vnd.openxmlformats-officedocument.theme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8" r:id="rId2"/>
    <p:sldMasterId id="2147483726" r:id="rId3"/>
    <p:sldMasterId id="2147483810" r:id="rId4"/>
    <p:sldMasterId id="2147483824" r:id="rId5"/>
    <p:sldMasterId id="2147483839" r:id="rId6"/>
    <p:sldMasterId id="2147483854" r:id="rId7"/>
    <p:sldMasterId id="2147483866" r:id="rId8"/>
    <p:sldMasterId id="2147483948" r:id="rId9"/>
    <p:sldMasterId id="2147483962" r:id="rId10"/>
  </p:sldMasterIdLst>
  <p:notesMasterIdLst>
    <p:notesMasterId r:id="rId27"/>
  </p:notesMasterIdLst>
  <p:sldIdLst>
    <p:sldId id="256" r:id="rId11"/>
    <p:sldId id="317" r:id="rId12"/>
    <p:sldId id="286" r:id="rId13"/>
    <p:sldId id="288" r:id="rId14"/>
    <p:sldId id="296" r:id="rId15"/>
    <p:sldId id="295" r:id="rId16"/>
    <p:sldId id="299" r:id="rId17"/>
    <p:sldId id="276" r:id="rId18"/>
    <p:sldId id="301" r:id="rId19"/>
    <p:sldId id="305" r:id="rId20"/>
    <p:sldId id="319" r:id="rId21"/>
    <p:sldId id="343" r:id="rId22"/>
    <p:sldId id="344" r:id="rId23"/>
    <p:sldId id="345" r:id="rId24"/>
    <p:sldId id="346" r:id="rId25"/>
    <p:sldId id="347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5" d="100"/>
          <a:sy n="85" d="100"/>
        </p:scale>
        <p:origin x="-103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C858F8-65F3-44A4-AB34-1D6C842D0DC6}" type="datetimeFigureOut">
              <a:rPr lang="ru-RU" smtClean="0"/>
              <a:t>09.01.2014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C850C9-12F6-46B5-B14A-8CB322418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5775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04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904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4745145-E8D9-49A6-B07B-EF57A5F80DF4}" type="slidenum">
              <a:rPr lang="ru-RU" altLang="ru-RU">
                <a:solidFill>
                  <a:prstClr val="black"/>
                </a:solidFill>
              </a:rPr>
              <a:pPr eaLnBrk="1" hangingPunct="1"/>
              <a:t>7</a:t>
            </a:fld>
            <a:endParaRPr lang="ru-RU" alt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BCCAD-9B6D-4D04-B321-D841D40A27E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DAF455-551D-4AFF-A4E1-5D6F02C40E7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393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/>
              <a:ahLst/>
              <a:cxnLst>
                <a:cxn ang="0">
                  <a:pos x="2768" y="18"/>
                </a:cxn>
                <a:cxn ang="0">
                  <a:pos x="2678" y="24"/>
                </a:cxn>
                <a:cxn ang="0">
                  <a:pos x="2613" y="102"/>
                </a:cxn>
                <a:cxn ang="0">
                  <a:pos x="2511" y="156"/>
                </a:cxn>
                <a:cxn ang="0">
                  <a:pos x="2505" y="222"/>
                </a:cxn>
                <a:cxn ang="0">
                  <a:pos x="2487" y="246"/>
                </a:cxn>
                <a:cxn ang="0">
                  <a:pos x="2469" y="252"/>
                </a:cxn>
                <a:cxn ang="0">
                  <a:pos x="2397" y="210"/>
                </a:cxn>
                <a:cxn ang="0">
                  <a:pos x="2260" y="192"/>
                </a:cxn>
                <a:cxn ang="0">
                  <a:pos x="2236" y="186"/>
                </a:cxn>
                <a:cxn ang="0">
                  <a:pos x="2218" y="192"/>
                </a:cxn>
                <a:cxn ang="0">
                  <a:pos x="2146" y="228"/>
                </a:cxn>
                <a:cxn ang="0">
                  <a:pos x="2110" y="240"/>
                </a:cxn>
                <a:cxn ang="0">
                  <a:pos x="2086" y="246"/>
                </a:cxn>
                <a:cxn ang="0">
                  <a:pos x="2074" y="258"/>
                </a:cxn>
                <a:cxn ang="0">
                  <a:pos x="2074" y="276"/>
                </a:cxn>
                <a:cxn ang="0">
                  <a:pos x="2051" y="300"/>
                </a:cxn>
                <a:cxn ang="0">
                  <a:pos x="2033" y="312"/>
                </a:cxn>
                <a:cxn ang="0">
                  <a:pos x="2021" y="324"/>
                </a:cxn>
                <a:cxn ang="0">
                  <a:pos x="2009" y="336"/>
                </a:cxn>
                <a:cxn ang="0">
                  <a:pos x="1979" y="342"/>
                </a:cxn>
                <a:cxn ang="0">
                  <a:pos x="1913" y="336"/>
                </a:cxn>
                <a:cxn ang="0">
                  <a:pos x="1877" y="330"/>
                </a:cxn>
                <a:cxn ang="0">
                  <a:pos x="1865" y="342"/>
                </a:cxn>
                <a:cxn ang="0">
                  <a:pos x="1853" y="354"/>
                </a:cxn>
                <a:cxn ang="0">
                  <a:pos x="1823" y="360"/>
                </a:cxn>
                <a:cxn ang="0">
                  <a:pos x="1764" y="342"/>
                </a:cxn>
                <a:cxn ang="0">
                  <a:pos x="1740" y="342"/>
                </a:cxn>
                <a:cxn ang="0">
                  <a:pos x="1716" y="354"/>
                </a:cxn>
                <a:cxn ang="0">
                  <a:pos x="1656" y="425"/>
                </a:cxn>
                <a:cxn ang="0">
                  <a:pos x="1614" y="569"/>
                </a:cxn>
                <a:cxn ang="0">
                  <a:pos x="1614" y="593"/>
                </a:cxn>
                <a:cxn ang="0">
                  <a:pos x="1620" y="641"/>
                </a:cxn>
                <a:cxn ang="0">
                  <a:pos x="1638" y="659"/>
                </a:cxn>
                <a:cxn ang="0">
                  <a:pos x="1632" y="671"/>
                </a:cxn>
                <a:cxn ang="0">
                  <a:pos x="1620" y="683"/>
                </a:cxn>
                <a:cxn ang="0">
                  <a:pos x="1542" y="689"/>
                </a:cxn>
                <a:cxn ang="0">
                  <a:pos x="1465" y="629"/>
                </a:cxn>
                <a:cxn ang="0">
                  <a:pos x="1333" y="587"/>
                </a:cxn>
                <a:cxn ang="0">
                  <a:pos x="1184" y="671"/>
                </a:cxn>
                <a:cxn ang="0">
                  <a:pos x="1016" y="731"/>
                </a:cxn>
                <a:cxn ang="0">
                  <a:pos x="813" y="743"/>
                </a:cxn>
                <a:cxn ang="0">
                  <a:pos x="628" y="701"/>
                </a:cxn>
                <a:cxn ang="0">
                  <a:pos x="568" y="695"/>
                </a:cxn>
                <a:cxn ang="0">
                  <a:pos x="556" y="701"/>
                </a:cxn>
                <a:cxn ang="0">
                  <a:pos x="520" y="731"/>
                </a:cxn>
                <a:cxn ang="0">
                  <a:pos x="436" y="809"/>
                </a:cxn>
                <a:cxn ang="0">
                  <a:pos x="406" y="821"/>
                </a:cxn>
                <a:cxn ang="0">
                  <a:pos x="382" y="821"/>
                </a:cxn>
                <a:cxn ang="0">
                  <a:pos x="335" y="827"/>
                </a:cxn>
                <a:cxn ang="0">
                  <a:pos x="209" y="851"/>
                </a:cxn>
                <a:cxn ang="0">
                  <a:pos x="173" y="857"/>
                </a:cxn>
                <a:cxn ang="0">
                  <a:pos x="125" y="851"/>
                </a:cxn>
                <a:cxn ang="0">
                  <a:pos x="107" y="857"/>
                </a:cxn>
                <a:cxn ang="0">
                  <a:pos x="101" y="875"/>
                </a:cxn>
                <a:cxn ang="0">
                  <a:pos x="83" y="887"/>
                </a:cxn>
                <a:cxn ang="0">
                  <a:pos x="48" y="899"/>
                </a:cxn>
                <a:cxn ang="0">
                  <a:pos x="2780" y="24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1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/>
              <a:ahLst/>
              <a:cxnLst>
                <a:cxn ang="0">
                  <a:pos x="280" y="42"/>
                </a:cxn>
                <a:cxn ang="0">
                  <a:pos x="274" y="42"/>
                </a:cxn>
                <a:cxn ang="0">
                  <a:pos x="268" y="42"/>
                </a:cxn>
                <a:cxn ang="0">
                  <a:pos x="256" y="42"/>
                </a:cxn>
                <a:cxn ang="0">
                  <a:pos x="238" y="48"/>
                </a:cxn>
                <a:cxn ang="0">
                  <a:pos x="214" y="12"/>
                </a:cxn>
                <a:cxn ang="0">
                  <a:pos x="196" y="0"/>
                </a:cxn>
                <a:cxn ang="0">
                  <a:pos x="196" y="0"/>
                </a:cxn>
                <a:cxn ang="0">
                  <a:pos x="164" y="167"/>
                </a:cxn>
                <a:cxn ang="0">
                  <a:pos x="144" y="217"/>
                </a:cxn>
                <a:cxn ang="0">
                  <a:pos x="110" y="281"/>
                </a:cxn>
                <a:cxn ang="0">
                  <a:pos x="96" y="327"/>
                </a:cxn>
                <a:cxn ang="0">
                  <a:pos x="124" y="405"/>
                </a:cxn>
                <a:cxn ang="0">
                  <a:pos x="100" y="463"/>
                </a:cxn>
                <a:cxn ang="0">
                  <a:pos x="68" y="503"/>
                </a:cxn>
                <a:cxn ang="0">
                  <a:pos x="30" y="539"/>
                </a:cxn>
                <a:cxn ang="0">
                  <a:pos x="24" y="613"/>
                </a:cxn>
                <a:cxn ang="0">
                  <a:pos x="0" y="741"/>
                </a:cxn>
                <a:cxn ang="0">
                  <a:pos x="202" y="741"/>
                </a:cxn>
                <a:cxn ang="0">
                  <a:pos x="180" y="639"/>
                </a:cxn>
                <a:cxn ang="0">
                  <a:pos x="192" y="589"/>
                </a:cxn>
                <a:cxn ang="0">
                  <a:pos x="178" y="539"/>
                </a:cxn>
                <a:cxn ang="0">
                  <a:pos x="190" y="499"/>
                </a:cxn>
                <a:cxn ang="0">
                  <a:pos x="184" y="465"/>
                </a:cxn>
                <a:cxn ang="0">
                  <a:pos x="192" y="391"/>
                </a:cxn>
                <a:cxn ang="0">
                  <a:pos x="216" y="313"/>
                </a:cxn>
                <a:cxn ang="0">
                  <a:pos x="238" y="249"/>
                </a:cxn>
                <a:cxn ang="0">
                  <a:pos x="268" y="185"/>
                </a:cxn>
                <a:cxn ang="0">
                  <a:pos x="284" y="159"/>
                </a:cxn>
                <a:cxn ang="0">
                  <a:pos x="304" y="12"/>
                </a:cxn>
                <a:cxn ang="0">
                  <a:pos x="298" y="24"/>
                </a:cxn>
                <a:cxn ang="0">
                  <a:pos x="292" y="30"/>
                </a:cxn>
                <a:cxn ang="0">
                  <a:pos x="292" y="36"/>
                </a:cxn>
                <a:cxn ang="0">
                  <a:pos x="286" y="36"/>
                </a:cxn>
                <a:cxn ang="0">
                  <a:pos x="286" y="42"/>
                </a:cxn>
                <a:cxn ang="0">
                  <a:pos x="280" y="42"/>
                </a:cxn>
                <a:cxn ang="0">
                  <a:pos x="280" y="42"/>
                </a:cxn>
                <a:cxn ang="0">
                  <a:pos x="280" y="42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/>
              <a:ahLst/>
              <a:cxnLst>
                <a:cxn ang="0">
                  <a:pos x="284" y="6"/>
                </a:cxn>
                <a:cxn ang="0">
                  <a:pos x="278" y="6"/>
                </a:cxn>
                <a:cxn ang="0">
                  <a:pos x="272" y="12"/>
                </a:cxn>
                <a:cxn ang="0">
                  <a:pos x="254" y="18"/>
                </a:cxn>
                <a:cxn ang="0">
                  <a:pos x="230" y="24"/>
                </a:cxn>
                <a:cxn ang="0">
                  <a:pos x="206" y="42"/>
                </a:cxn>
                <a:cxn ang="0">
                  <a:pos x="188" y="48"/>
                </a:cxn>
                <a:cxn ang="0">
                  <a:pos x="176" y="54"/>
                </a:cxn>
                <a:cxn ang="0">
                  <a:pos x="170" y="54"/>
                </a:cxn>
                <a:cxn ang="0">
                  <a:pos x="150" y="169"/>
                </a:cxn>
                <a:cxn ang="0">
                  <a:pos x="110" y="225"/>
                </a:cxn>
                <a:cxn ang="0">
                  <a:pos x="54" y="383"/>
                </a:cxn>
                <a:cxn ang="0">
                  <a:pos x="82" y="555"/>
                </a:cxn>
                <a:cxn ang="0">
                  <a:pos x="40" y="679"/>
                </a:cxn>
                <a:cxn ang="0">
                  <a:pos x="0" y="767"/>
                </a:cxn>
                <a:cxn ang="0">
                  <a:pos x="108" y="767"/>
                </a:cxn>
                <a:cxn ang="0">
                  <a:pos x="120" y="611"/>
                </a:cxn>
                <a:cxn ang="0">
                  <a:pos x="148" y="499"/>
                </a:cxn>
                <a:cxn ang="0">
                  <a:pos x="160" y="367"/>
                </a:cxn>
                <a:cxn ang="0">
                  <a:pos x="218" y="327"/>
                </a:cxn>
                <a:cxn ang="0">
                  <a:pos x="238" y="221"/>
                </a:cxn>
                <a:cxn ang="0">
                  <a:pos x="296" y="135"/>
                </a:cxn>
                <a:cxn ang="0">
                  <a:pos x="314" y="0"/>
                </a:cxn>
                <a:cxn ang="0">
                  <a:pos x="302" y="0"/>
                </a:cxn>
                <a:cxn ang="0">
                  <a:pos x="296" y="0"/>
                </a:cxn>
                <a:cxn ang="0">
                  <a:pos x="290" y="0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/>
              <a:ahLst/>
              <a:cxnLst>
                <a:cxn ang="0">
                  <a:pos x="257" y="12"/>
                </a:cxn>
                <a:cxn ang="0">
                  <a:pos x="239" y="6"/>
                </a:cxn>
                <a:cxn ang="0">
                  <a:pos x="203" y="6"/>
                </a:cxn>
                <a:cxn ang="0">
                  <a:pos x="203" y="6"/>
                </a:cxn>
                <a:cxn ang="0">
                  <a:pos x="197" y="6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6" y="0"/>
                </a:cxn>
                <a:cxn ang="0">
                  <a:pos x="160" y="0"/>
                </a:cxn>
                <a:cxn ang="0">
                  <a:pos x="144" y="117"/>
                </a:cxn>
                <a:cxn ang="0">
                  <a:pos x="128" y="185"/>
                </a:cxn>
                <a:cxn ang="0">
                  <a:pos x="58" y="299"/>
                </a:cxn>
                <a:cxn ang="0">
                  <a:pos x="54" y="441"/>
                </a:cxn>
                <a:cxn ang="0">
                  <a:pos x="24" y="523"/>
                </a:cxn>
                <a:cxn ang="0">
                  <a:pos x="0" y="623"/>
                </a:cxn>
                <a:cxn ang="0">
                  <a:pos x="78" y="623"/>
                </a:cxn>
                <a:cxn ang="0">
                  <a:pos x="92" y="555"/>
                </a:cxn>
                <a:cxn ang="0">
                  <a:pos x="134" y="447"/>
                </a:cxn>
                <a:cxn ang="0">
                  <a:pos x="158" y="315"/>
                </a:cxn>
                <a:cxn ang="0">
                  <a:pos x="184" y="257"/>
                </a:cxn>
                <a:cxn ang="0">
                  <a:pos x="216" y="211"/>
                </a:cxn>
                <a:cxn ang="0">
                  <a:pos x="222" y="145"/>
                </a:cxn>
                <a:cxn ang="0">
                  <a:pos x="240" y="111"/>
                </a:cxn>
                <a:cxn ang="0">
                  <a:pos x="262" y="79"/>
                </a:cxn>
                <a:cxn ang="0">
                  <a:pos x="275" y="6"/>
                </a:cxn>
                <a:cxn ang="0">
                  <a:pos x="263" y="12"/>
                </a:cxn>
                <a:cxn ang="0">
                  <a:pos x="257" y="12"/>
                </a:cxn>
                <a:cxn ang="0">
                  <a:pos x="257" y="12"/>
                </a:cxn>
                <a:cxn ang="0">
                  <a:pos x="257" y="12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/>
              <a:ahLst/>
              <a:cxnLst>
                <a:cxn ang="0">
                  <a:pos x="171" y="12"/>
                </a:cxn>
                <a:cxn ang="0">
                  <a:pos x="159" y="24"/>
                </a:cxn>
                <a:cxn ang="0">
                  <a:pos x="153" y="36"/>
                </a:cxn>
                <a:cxn ang="0">
                  <a:pos x="128" y="60"/>
                </a:cxn>
                <a:cxn ang="0">
                  <a:pos x="110" y="83"/>
                </a:cxn>
                <a:cxn ang="0">
                  <a:pos x="86" y="119"/>
                </a:cxn>
                <a:cxn ang="0">
                  <a:pos x="68" y="167"/>
                </a:cxn>
                <a:cxn ang="0">
                  <a:pos x="68" y="221"/>
                </a:cxn>
                <a:cxn ang="0">
                  <a:pos x="68" y="227"/>
                </a:cxn>
                <a:cxn ang="0">
                  <a:pos x="68" y="233"/>
                </a:cxn>
                <a:cxn ang="0">
                  <a:pos x="68" y="239"/>
                </a:cxn>
                <a:cxn ang="0">
                  <a:pos x="68" y="245"/>
                </a:cxn>
                <a:cxn ang="0">
                  <a:pos x="68" y="251"/>
                </a:cxn>
                <a:cxn ang="0">
                  <a:pos x="68" y="251"/>
                </a:cxn>
                <a:cxn ang="0">
                  <a:pos x="68" y="257"/>
                </a:cxn>
                <a:cxn ang="0">
                  <a:pos x="68" y="269"/>
                </a:cxn>
                <a:cxn ang="0">
                  <a:pos x="74" y="287"/>
                </a:cxn>
                <a:cxn ang="0">
                  <a:pos x="80" y="305"/>
                </a:cxn>
                <a:cxn ang="0">
                  <a:pos x="86" y="311"/>
                </a:cxn>
                <a:cxn ang="0">
                  <a:pos x="86" y="311"/>
                </a:cxn>
                <a:cxn ang="0">
                  <a:pos x="92" y="317"/>
                </a:cxn>
                <a:cxn ang="0">
                  <a:pos x="92" y="323"/>
                </a:cxn>
                <a:cxn ang="0">
                  <a:pos x="92" y="323"/>
                </a:cxn>
                <a:cxn ang="0">
                  <a:pos x="24" y="437"/>
                </a:cxn>
                <a:cxn ang="0">
                  <a:pos x="18" y="471"/>
                </a:cxn>
                <a:cxn ang="0">
                  <a:pos x="0" y="547"/>
                </a:cxn>
                <a:cxn ang="0">
                  <a:pos x="50" y="611"/>
                </a:cxn>
                <a:cxn ang="0">
                  <a:pos x="114" y="611"/>
                </a:cxn>
                <a:cxn ang="0">
                  <a:pos x="104" y="555"/>
                </a:cxn>
                <a:cxn ang="0">
                  <a:pos x="120" y="515"/>
                </a:cxn>
                <a:cxn ang="0">
                  <a:pos x="150" y="449"/>
                </a:cxn>
                <a:cxn ang="0">
                  <a:pos x="166" y="377"/>
                </a:cxn>
                <a:cxn ang="0">
                  <a:pos x="156" y="295"/>
                </a:cxn>
                <a:cxn ang="0">
                  <a:pos x="170" y="203"/>
                </a:cxn>
                <a:cxn ang="0">
                  <a:pos x="212" y="95"/>
                </a:cxn>
                <a:cxn ang="0">
                  <a:pos x="213" y="0"/>
                </a:cxn>
                <a:cxn ang="0">
                  <a:pos x="207" y="0"/>
                </a:cxn>
                <a:cxn ang="0">
                  <a:pos x="201" y="0"/>
                </a:cxn>
                <a:cxn ang="0">
                  <a:pos x="195" y="0"/>
                </a:cxn>
                <a:cxn ang="0">
                  <a:pos x="189" y="0"/>
                </a:cxn>
                <a:cxn ang="0">
                  <a:pos x="183" y="6"/>
                </a:cxn>
                <a:cxn ang="0">
                  <a:pos x="177" y="6"/>
                </a:cxn>
                <a:cxn ang="0">
                  <a:pos x="171" y="12"/>
                </a:cxn>
                <a:cxn ang="0">
                  <a:pos x="171" y="12"/>
                </a:cxn>
                <a:cxn ang="0">
                  <a:pos x="171" y="12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/>
              <a:ahLst/>
              <a:cxnLst>
                <a:cxn ang="0">
                  <a:pos x="149" y="60"/>
                </a:cxn>
                <a:cxn ang="0">
                  <a:pos x="119" y="30"/>
                </a:cxn>
                <a:cxn ang="0">
                  <a:pos x="89" y="12"/>
                </a:cxn>
                <a:cxn ang="0">
                  <a:pos x="59" y="0"/>
                </a:cxn>
                <a:cxn ang="0">
                  <a:pos x="54" y="70"/>
                </a:cxn>
                <a:cxn ang="0">
                  <a:pos x="46" y="112"/>
                </a:cxn>
                <a:cxn ang="0">
                  <a:pos x="52" y="168"/>
                </a:cxn>
                <a:cxn ang="0">
                  <a:pos x="24" y="194"/>
                </a:cxn>
                <a:cxn ang="0">
                  <a:pos x="16" y="258"/>
                </a:cxn>
                <a:cxn ang="0">
                  <a:pos x="2" y="300"/>
                </a:cxn>
                <a:cxn ang="0">
                  <a:pos x="0" y="352"/>
                </a:cxn>
                <a:cxn ang="0">
                  <a:pos x="47" y="384"/>
                </a:cxn>
                <a:cxn ang="0">
                  <a:pos x="149" y="384"/>
                </a:cxn>
                <a:cxn ang="0">
                  <a:pos x="134" y="350"/>
                </a:cxn>
                <a:cxn ang="0">
                  <a:pos x="104" y="324"/>
                </a:cxn>
                <a:cxn ang="0">
                  <a:pos x="138" y="274"/>
                </a:cxn>
                <a:cxn ang="0">
                  <a:pos x="122" y="220"/>
                </a:cxn>
                <a:cxn ang="0">
                  <a:pos x="132" y="186"/>
                </a:cxn>
                <a:cxn ang="0">
                  <a:pos x="140" y="154"/>
                </a:cxn>
                <a:cxn ang="0">
                  <a:pos x="167" y="90"/>
                </a:cxn>
                <a:cxn ang="0">
                  <a:pos x="149" y="60"/>
                </a:cxn>
                <a:cxn ang="0">
                  <a:pos x="149" y="60"/>
                </a:cxn>
                <a:cxn ang="0">
                  <a:pos x="149" y="60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/>
              <a:ahLst/>
              <a:cxnLst>
                <a:cxn ang="0">
                  <a:pos x="136" y="12"/>
                </a:cxn>
                <a:cxn ang="0">
                  <a:pos x="100" y="0"/>
                </a:cxn>
                <a:cxn ang="0">
                  <a:pos x="78" y="64"/>
                </a:cxn>
                <a:cxn ang="0">
                  <a:pos x="70" y="126"/>
                </a:cxn>
                <a:cxn ang="0">
                  <a:pos x="46" y="184"/>
                </a:cxn>
                <a:cxn ang="0">
                  <a:pos x="58" y="232"/>
                </a:cxn>
                <a:cxn ang="0">
                  <a:pos x="38" y="268"/>
                </a:cxn>
                <a:cxn ang="0">
                  <a:pos x="0" y="300"/>
                </a:cxn>
                <a:cxn ang="0">
                  <a:pos x="160" y="300"/>
                </a:cxn>
                <a:cxn ang="0">
                  <a:pos x="136" y="272"/>
                </a:cxn>
                <a:cxn ang="0">
                  <a:pos x="98" y="234"/>
                </a:cxn>
                <a:cxn ang="0">
                  <a:pos x="130" y="188"/>
                </a:cxn>
                <a:cxn ang="0">
                  <a:pos x="138" y="134"/>
                </a:cxn>
                <a:cxn ang="0">
                  <a:pos x="144" y="94"/>
                </a:cxn>
                <a:cxn ang="0">
                  <a:pos x="164" y="60"/>
                </a:cxn>
                <a:cxn ang="0">
                  <a:pos x="166" y="0"/>
                </a:cxn>
                <a:cxn ang="0">
                  <a:pos x="136" y="12"/>
                </a:cxn>
                <a:cxn ang="0">
                  <a:pos x="136" y="12"/>
                </a:cxn>
                <a:cxn ang="0">
                  <a:pos x="136" y="12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183" y="0"/>
                </a:cxn>
                <a:cxn ang="0">
                  <a:pos x="158" y="50"/>
                </a:cxn>
                <a:cxn ang="0">
                  <a:pos x="148" y="92"/>
                </a:cxn>
                <a:cxn ang="0">
                  <a:pos x="120" y="144"/>
                </a:cxn>
                <a:cxn ang="0">
                  <a:pos x="82" y="182"/>
                </a:cxn>
                <a:cxn ang="0">
                  <a:pos x="60" y="232"/>
                </a:cxn>
                <a:cxn ang="0">
                  <a:pos x="0" y="282"/>
                </a:cxn>
                <a:cxn ang="0">
                  <a:pos x="128" y="282"/>
                </a:cxn>
                <a:cxn ang="0">
                  <a:pos x="154" y="254"/>
                </a:cxn>
                <a:cxn ang="0">
                  <a:pos x="158" y="196"/>
                </a:cxn>
                <a:cxn ang="0">
                  <a:pos x="188" y="148"/>
                </a:cxn>
                <a:cxn ang="0">
                  <a:pos x="196" y="70"/>
                </a:cxn>
                <a:cxn ang="0">
                  <a:pos x="237" y="0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201" y="0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/>
              <a:ahLst/>
              <a:cxnLst>
                <a:cxn ang="0">
                  <a:pos x="167" y="54"/>
                </a:cxn>
                <a:cxn ang="0">
                  <a:pos x="113" y="24"/>
                </a:cxn>
                <a:cxn ang="0">
                  <a:pos x="83" y="0"/>
                </a:cxn>
                <a:cxn ang="0">
                  <a:pos x="80" y="62"/>
                </a:cxn>
                <a:cxn ang="0">
                  <a:pos x="58" y="100"/>
                </a:cxn>
                <a:cxn ang="0">
                  <a:pos x="54" y="160"/>
                </a:cxn>
                <a:cxn ang="0">
                  <a:pos x="36" y="202"/>
                </a:cxn>
                <a:cxn ang="0">
                  <a:pos x="0" y="234"/>
                </a:cxn>
                <a:cxn ang="0">
                  <a:pos x="146" y="234"/>
                </a:cxn>
                <a:cxn ang="0">
                  <a:pos x="170" y="198"/>
                </a:cxn>
                <a:cxn ang="0">
                  <a:pos x="158" y="138"/>
                </a:cxn>
                <a:cxn ang="0">
                  <a:pos x="196" y="100"/>
                </a:cxn>
                <a:cxn ang="0">
                  <a:pos x="191" y="54"/>
                </a:cxn>
                <a:cxn ang="0">
                  <a:pos x="167" y="54"/>
                </a:cxn>
                <a:cxn ang="0">
                  <a:pos x="167" y="54"/>
                </a:cxn>
                <a:cxn ang="0">
                  <a:pos x="167" y="54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66" y="0"/>
                </a:cxn>
                <a:cxn ang="0">
                  <a:pos x="158" y="38"/>
                </a:cxn>
                <a:cxn ang="0">
                  <a:pos x="138" y="120"/>
                </a:cxn>
                <a:cxn ang="0">
                  <a:pos x="94" y="180"/>
                </a:cxn>
                <a:cxn ang="0">
                  <a:pos x="62" y="234"/>
                </a:cxn>
                <a:cxn ang="0">
                  <a:pos x="0" y="252"/>
                </a:cxn>
                <a:cxn ang="0">
                  <a:pos x="128" y="252"/>
                </a:cxn>
                <a:cxn ang="0">
                  <a:pos x="142" y="188"/>
                </a:cxn>
                <a:cxn ang="0">
                  <a:pos x="186" y="90"/>
                </a:cxn>
                <a:cxn ang="0">
                  <a:pos x="190" y="38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191" y="0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1" y="0"/>
                </a:cxn>
                <a:cxn ang="0">
                  <a:pos x="155" y="0"/>
                </a:cxn>
                <a:cxn ang="0">
                  <a:pos x="138" y="6"/>
                </a:cxn>
                <a:cxn ang="0">
                  <a:pos x="132" y="6"/>
                </a:cxn>
                <a:cxn ang="0">
                  <a:pos x="35" y="18"/>
                </a:cxn>
                <a:cxn ang="0">
                  <a:pos x="11" y="30"/>
                </a:cxn>
                <a:cxn ang="0">
                  <a:pos x="23" y="54"/>
                </a:cxn>
                <a:cxn ang="0">
                  <a:pos x="0" y="100"/>
                </a:cxn>
                <a:cxn ang="0">
                  <a:pos x="0" y="132"/>
                </a:cxn>
                <a:cxn ang="0">
                  <a:pos x="162" y="132"/>
                </a:cxn>
                <a:cxn ang="0">
                  <a:pos x="204" y="88"/>
                </a:cxn>
                <a:cxn ang="0">
                  <a:pos x="230" y="46"/>
                </a:cxn>
                <a:cxn ang="0">
                  <a:pos x="214" y="24"/>
                </a:cxn>
                <a:cxn ang="0">
                  <a:pos x="215" y="0"/>
                </a:cxn>
                <a:cxn ang="0">
                  <a:pos x="209" y="0"/>
                </a:cxn>
                <a:cxn ang="0">
                  <a:pos x="203" y="0"/>
                </a:cxn>
                <a:cxn ang="0">
                  <a:pos x="203" y="0"/>
                </a:cxn>
                <a:cxn ang="0">
                  <a:pos x="197" y="0"/>
                </a:cxn>
                <a:cxn ang="0">
                  <a:pos x="197" y="0"/>
                </a:cxn>
                <a:cxn ang="0">
                  <a:pos x="197" y="0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6" y="48"/>
                </a:cxn>
                <a:cxn ang="0">
                  <a:pos x="30" y="72"/>
                </a:cxn>
                <a:cxn ang="0">
                  <a:pos x="0" y="102"/>
                </a:cxn>
                <a:cxn ang="0">
                  <a:pos x="66" y="102"/>
                </a:cxn>
                <a:cxn ang="0">
                  <a:pos x="88" y="56"/>
                </a:cxn>
                <a:cxn ang="0">
                  <a:pos x="89" y="6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/>
              <a:ahLst/>
              <a:cxnLst>
                <a:cxn ang="0">
                  <a:pos x="278" y="24"/>
                </a:cxn>
                <a:cxn ang="0">
                  <a:pos x="272" y="24"/>
                </a:cxn>
                <a:cxn ang="0">
                  <a:pos x="272" y="18"/>
                </a:cxn>
                <a:cxn ang="0">
                  <a:pos x="266" y="18"/>
                </a:cxn>
                <a:cxn ang="0">
                  <a:pos x="254" y="12"/>
                </a:cxn>
                <a:cxn ang="0">
                  <a:pos x="236" y="6"/>
                </a:cxn>
                <a:cxn ang="0">
                  <a:pos x="212" y="0"/>
                </a:cxn>
                <a:cxn ang="0">
                  <a:pos x="206" y="6"/>
                </a:cxn>
                <a:cxn ang="0">
                  <a:pos x="198" y="129"/>
                </a:cxn>
                <a:cxn ang="0">
                  <a:pos x="184" y="209"/>
                </a:cxn>
                <a:cxn ang="0">
                  <a:pos x="182" y="249"/>
                </a:cxn>
                <a:cxn ang="0">
                  <a:pos x="200" y="339"/>
                </a:cxn>
                <a:cxn ang="0">
                  <a:pos x="186" y="481"/>
                </a:cxn>
                <a:cxn ang="0">
                  <a:pos x="176" y="521"/>
                </a:cxn>
                <a:cxn ang="0">
                  <a:pos x="156" y="601"/>
                </a:cxn>
                <a:cxn ang="0">
                  <a:pos x="172" y="681"/>
                </a:cxn>
                <a:cxn ang="0">
                  <a:pos x="138" y="765"/>
                </a:cxn>
                <a:cxn ang="0">
                  <a:pos x="96" y="847"/>
                </a:cxn>
                <a:cxn ang="0">
                  <a:pos x="50" y="899"/>
                </a:cxn>
                <a:cxn ang="0">
                  <a:pos x="0" y="953"/>
                </a:cxn>
                <a:cxn ang="0">
                  <a:pos x="278" y="953"/>
                </a:cxn>
                <a:cxn ang="0">
                  <a:pos x="278" y="24"/>
                </a:cxn>
                <a:cxn ang="0">
                  <a:pos x="278" y="24"/>
                </a:cxn>
                <a:cxn ang="0">
                  <a:pos x="278" y="24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</p:grpSp>
      <p:sp>
        <p:nvSpPr>
          <p:cNvPr id="28690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 anchor="b"/>
          <a:lstStyle>
            <a:lvl1pPr>
              <a:defRPr sz="57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8691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5DB6F-9CCA-44E0-94A4-BF29A01D3CFB}" type="datetimeFigureOut">
              <a:rPr lang="ru-RU">
                <a:solidFill>
                  <a:srgbClr val="F8F8F8"/>
                </a:solidFill>
              </a:rPr>
              <a:pPr>
                <a:defRPr/>
              </a:pPr>
              <a:t>09.01.2014</a:t>
            </a:fld>
            <a:endParaRPr lang="ru-RU">
              <a:solidFill>
                <a:srgbClr val="F8F8F8"/>
              </a:solidFill>
            </a:endParaRPr>
          </a:p>
        </p:txBody>
      </p:sp>
      <p:sp>
        <p:nvSpPr>
          <p:cNvPr id="21" name="Rectangle 2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8F8F8"/>
              </a:solidFill>
            </a:endParaRPr>
          </a:p>
        </p:txBody>
      </p:sp>
      <p:sp>
        <p:nvSpPr>
          <p:cNvPr id="22" name="Rectangle 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70320B-FFB8-4320-9AEE-046F2EC941E0}" type="slidenum">
              <a:rPr lang="ru-RU">
                <a:solidFill>
                  <a:srgbClr val="F8F8F8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5333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7ADE90-D34B-42C5-93A4-7E482AD1A26C}" type="datetimeFigureOut">
              <a:rPr lang="ru-RU">
                <a:solidFill>
                  <a:srgbClr val="F8F8F8"/>
                </a:solidFill>
              </a:rPr>
              <a:pPr>
                <a:defRPr/>
              </a:pPr>
              <a:t>09.01.2014</a:t>
            </a:fld>
            <a:endParaRPr lang="ru-RU">
              <a:solidFill>
                <a:srgbClr val="F8F8F8"/>
              </a:solidFill>
            </a:endParaRP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8F8F8"/>
              </a:solidFill>
            </a:endParaRPr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B598CE-0191-4A8F-B846-3DEF49AC1F98}" type="slidenum">
              <a:rPr lang="ru-RU">
                <a:solidFill>
                  <a:srgbClr val="F8F8F8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61954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2DA47F-7C4B-4DA0-B31F-28E1F925CA83}" type="datetimeFigureOut">
              <a:rPr lang="ru-RU">
                <a:solidFill>
                  <a:srgbClr val="F8F8F8"/>
                </a:solidFill>
              </a:rPr>
              <a:pPr>
                <a:defRPr/>
              </a:pPr>
              <a:t>09.01.2014</a:t>
            </a:fld>
            <a:endParaRPr lang="ru-RU">
              <a:solidFill>
                <a:srgbClr val="F8F8F8"/>
              </a:solidFill>
            </a:endParaRP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8F8F8"/>
              </a:solidFill>
            </a:endParaRPr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734D80-F97E-4561-B564-6767C9958BFD}" type="slidenum">
              <a:rPr lang="ru-RU">
                <a:solidFill>
                  <a:srgbClr val="F8F8F8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29715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BED359-21BF-43C0-B53E-FCF6781C4782}" type="datetimeFigureOut">
              <a:rPr lang="ru-RU">
                <a:solidFill>
                  <a:srgbClr val="F8F8F8"/>
                </a:solidFill>
              </a:rPr>
              <a:pPr>
                <a:defRPr/>
              </a:pPr>
              <a:t>09.01.2014</a:t>
            </a:fld>
            <a:endParaRPr lang="ru-RU">
              <a:solidFill>
                <a:srgbClr val="F8F8F8"/>
              </a:solidFill>
            </a:endParaRP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8F8F8"/>
              </a:solidFill>
            </a:endParaRPr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A3C802-1238-4B64-94D7-7C7717E1D89C}" type="slidenum">
              <a:rPr lang="ru-RU">
                <a:solidFill>
                  <a:srgbClr val="F8F8F8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67837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FF44E7-0446-4F48-B8FF-5B721FF00140}" type="datetimeFigureOut">
              <a:rPr lang="ru-RU">
                <a:solidFill>
                  <a:srgbClr val="F8F8F8"/>
                </a:solidFill>
              </a:rPr>
              <a:pPr>
                <a:defRPr/>
              </a:pPr>
              <a:t>09.01.2014</a:t>
            </a:fld>
            <a:endParaRPr lang="ru-RU">
              <a:solidFill>
                <a:srgbClr val="F8F8F8"/>
              </a:solidFill>
            </a:endParaRPr>
          </a:p>
        </p:txBody>
      </p:sp>
      <p:sp>
        <p:nvSpPr>
          <p:cNvPr id="8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8F8F8"/>
              </a:solidFill>
            </a:endParaRPr>
          </a:p>
        </p:txBody>
      </p:sp>
      <p:sp>
        <p:nvSpPr>
          <p:cNvPr id="9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7C4FF0-7DBD-453D-8156-B270F73D7BB1}" type="slidenum">
              <a:rPr lang="ru-RU">
                <a:solidFill>
                  <a:srgbClr val="F8F8F8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17973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31D8EA-3F57-4B39-9807-F40CBC8685D1}" type="datetimeFigureOut">
              <a:rPr lang="ru-RU">
                <a:solidFill>
                  <a:srgbClr val="F8F8F8"/>
                </a:solidFill>
              </a:rPr>
              <a:pPr>
                <a:defRPr/>
              </a:pPr>
              <a:t>09.01.2014</a:t>
            </a:fld>
            <a:endParaRPr lang="ru-RU">
              <a:solidFill>
                <a:srgbClr val="F8F8F8"/>
              </a:solidFill>
            </a:endParaRPr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8F8F8"/>
              </a:solidFill>
            </a:endParaRP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F40018-AA6A-4490-9727-9440F44C10EE}" type="slidenum">
              <a:rPr lang="ru-RU">
                <a:solidFill>
                  <a:srgbClr val="F8F8F8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17748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FF9483-3F95-4373-BAB7-BBE0A1D1C3C2}" type="datetimeFigureOut">
              <a:rPr lang="ru-RU">
                <a:solidFill>
                  <a:srgbClr val="F8F8F8"/>
                </a:solidFill>
              </a:rPr>
              <a:pPr>
                <a:defRPr/>
              </a:pPr>
              <a:t>09.01.2014</a:t>
            </a:fld>
            <a:endParaRPr lang="ru-RU">
              <a:solidFill>
                <a:srgbClr val="F8F8F8"/>
              </a:solidFill>
            </a:endParaRPr>
          </a:p>
        </p:txBody>
      </p:sp>
      <p:sp>
        <p:nvSpPr>
          <p:cNvPr id="3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8F8F8"/>
              </a:solidFill>
            </a:endParaRPr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85FE38-4C3C-40D0-B0EB-8F617EB50ED7}" type="slidenum">
              <a:rPr lang="ru-RU">
                <a:solidFill>
                  <a:srgbClr val="F8F8F8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30987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1BFC20-C53C-44ED-9091-0557E5E7502E}" type="datetimeFigureOut">
              <a:rPr lang="ru-RU">
                <a:solidFill>
                  <a:srgbClr val="F8F8F8"/>
                </a:solidFill>
              </a:rPr>
              <a:pPr>
                <a:defRPr/>
              </a:pPr>
              <a:t>09.01.2014</a:t>
            </a:fld>
            <a:endParaRPr lang="ru-RU">
              <a:solidFill>
                <a:srgbClr val="F8F8F8"/>
              </a:solidFill>
            </a:endParaRP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8F8F8"/>
              </a:solidFill>
            </a:endParaRPr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84297B-B49D-48E7-B37B-22998A57B219}" type="slidenum">
              <a:rPr lang="ru-RU">
                <a:solidFill>
                  <a:srgbClr val="F8F8F8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94380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8A15B6-5357-4B00-AA17-48956B109D1A}" type="datetimeFigureOut">
              <a:rPr lang="ru-RU">
                <a:solidFill>
                  <a:srgbClr val="F8F8F8"/>
                </a:solidFill>
              </a:rPr>
              <a:pPr>
                <a:defRPr/>
              </a:pPr>
              <a:t>09.01.2014</a:t>
            </a:fld>
            <a:endParaRPr lang="ru-RU">
              <a:solidFill>
                <a:srgbClr val="F8F8F8"/>
              </a:solidFill>
            </a:endParaRP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8F8F8"/>
              </a:solidFill>
            </a:endParaRPr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3D6449-212B-4CB5-B8B7-D667A887AE54}" type="slidenum">
              <a:rPr lang="ru-RU">
                <a:solidFill>
                  <a:srgbClr val="F8F8F8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409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B895D9-34DC-4848-A641-6F6633173F57}" type="datetimeFigureOut">
              <a:rPr lang="ru-RU">
                <a:solidFill>
                  <a:srgbClr val="F8F8F8"/>
                </a:solidFill>
              </a:rPr>
              <a:pPr>
                <a:defRPr/>
              </a:pPr>
              <a:t>09.01.2014</a:t>
            </a:fld>
            <a:endParaRPr lang="ru-RU">
              <a:solidFill>
                <a:srgbClr val="F8F8F8"/>
              </a:solidFill>
            </a:endParaRP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8F8F8"/>
              </a:solidFill>
            </a:endParaRPr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DE71AC-F7A1-4306-9103-C31F5FF6D101}" type="slidenum">
              <a:rPr lang="ru-RU">
                <a:solidFill>
                  <a:srgbClr val="F8F8F8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84282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2C5637-0DEE-4BD9-AA34-21DD2D00DF0A}" type="datetimeFigureOut">
              <a:rPr lang="ru-RU">
                <a:solidFill>
                  <a:srgbClr val="F8F8F8"/>
                </a:solidFill>
              </a:rPr>
              <a:pPr>
                <a:defRPr/>
              </a:pPr>
              <a:t>09.01.2014</a:t>
            </a:fld>
            <a:endParaRPr lang="ru-RU">
              <a:solidFill>
                <a:srgbClr val="F8F8F8"/>
              </a:solidFill>
            </a:endParaRP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8F8F8"/>
              </a:solidFill>
            </a:endParaRPr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F5C771-088C-4227-8ADB-E0B06FA13D58}" type="slidenum">
              <a:rPr lang="ru-RU">
                <a:solidFill>
                  <a:srgbClr val="F8F8F8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48844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50C137-705A-4D52-8DC8-7F836E5B734C}" type="datetimeFigureOut">
              <a:rPr lang="ru-RU">
                <a:solidFill>
                  <a:srgbClr val="F8F8F8"/>
                </a:solidFill>
              </a:rPr>
              <a:pPr>
                <a:defRPr/>
              </a:pPr>
              <a:t>09.01.2014</a:t>
            </a:fld>
            <a:endParaRPr lang="ru-RU">
              <a:solidFill>
                <a:srgbClr val="F8F8F8"/>
              </a:solidFill>
            </a:endParaRPr>
          </a:p>
        </p:txBody>
      </p:sp>
      <p:sp>
        <p:nvSpPr>
          <p:cNvPr id="8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8F8F8"/>
              </a:solidFill>
            </a:endParaRPr>
          </a:p>
        </p:txBody>
      </p:sp>
      <p:sp>
        <p:nvSpPr>
          <p:cNvPr id="9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657ED1-2D1D-49E8-A1F4-4C32A2C14C41}" type="slidenum">
              <a:rPr lang="ru-RU">
                <a:solidFill>
                  <a:srgbClr val="F8F8F8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38070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8F8F8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8F8F8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A85733-0732-4EC2-BBE8-0A09AE930A99}" type="slidenum">
              <a:rPr lang="ru-RU">
                <a:solidFill>
                  <a:srgbClr val="F8F8F8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27903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/>
              <a:ahLst/>
              <a:cxnLst>
                <a:cxn ang="0">
                  <a:pos x="2768" y="18"/>
                </a:cxn>
                <a:cxn ang="0">
                  <a:pos x="2678" y="24"/>
                </a:cxn>
                <a:cxn ang="0">
                  <a:pos x="2613" y="102"/>
                </a:cxn>
                <a:cxn ang="0">
                  <a:pos x="2511" y="156"/>
                </a:cxn>
                <a:cxn ang="0">
                  <a:pos x="2505" y="222"/>
                </a:cxn>
                <a:cxn ang="0">
                  <a:pos x="2487" y="246"/>
                </a:cxn>
                <a:cxn ang="0">
                  <a:pos x="2469" y="252"/>
                </a:cxn>
                <a:cxn ang="0">
                  <a:pos x="2397" y="210"/>
                </a:cxn>
                <a:cxn ang="0">
                  <a:pos x="2260" y="192"/>
                </a:cxn>
                <a:cxn ang="0">
                  <a:pos x="2236" y="186"/>
                </a:cxn>
                <a:cxn ang="0">
                  <a:pos x="2218" y="192"/>
                </a:cxn>
                <a:cxn ang="0">
                  <a:pos x="2146" y="228"/>
                </a:cxn>
                <a:cxn ang="0">
                  <a:pos x="2110" y="240"/>
                </a:cxn>
                <a:cxn ang="0">
                  <a:pos x="2086" y="246"/>
                </a:cxn>
                <a:cxn ang="0">
                  <a:pos x="2074" y="258"/>
                </a:cxn>
                <a:cxn ang="0">
                  <a:pos x="2074" y="276"/>
                </a:cxn>
                <a:cxn ang="0">
                  <a:pos x="2051" y="300"/>
                </a:cxn>
                <a:cxn ang="0">
                  <a:pos x="2033" y="312"/>
                </a:cxn>
                <a:cxn ang="0">
                  <a:pos x="2021" y="324"/>
                </a:cxn>
                <a:cxn ang="0">
                  <a:pos x="2009" y="336"/>
                </a:cxn>
                <a:cxn ang="0">
                  <a:pos x="1979" y="342"/>
                </a:cxn>
                <a:cxn ang="0">
                  <a:pos x="1913" y="336"/>
                </a:cxn>
                <a:cxn ang="0">
                  <a:pos x="1877" y="330"/>
                </a:cxn>
                <a:cxn ang="0">
                  <a:pos x="1865" y="342"/>
                </a:cxn>
                <a:cxn ang="0">
                  <a:pos x="1853" y="354"/>
                </a:cxn>
                <a:cxn ang="0">
                  <a:pos x="1823" y="360"/>
                </a:cxn>
                <a:cxn ang="0">
                  <a:pos x="1764" y="342"/>
                </a:cxn>
                <a:cxn ang="0">
                  <a:pos x="1740" y="342"/>
                </a:cxn>
                <a:cxn ang="0">
                  <a:pos x="1716" y="354"/>
                </a:cxn>
                <a:cxn ang="0">
                  <a:pos x="1656" y="425"/>
                </a:cxn>
                <a:cxn ang="0">
                  <a:pos x="1614" y="569"/>
                </a:cxn>
                <a:cxn ang="0">
                  <a:pos x="1614" y="593"/>
                </a:cxn>
                <a:cxn ang="0">
                  <a:pos x="1620" y="641"/>
                </a:cxn>
                <a:cxn ang="0">
                  <a:pos x="1638" y="659"/>
                </a:cxn>
                <a:cxn ang="0">
                  <a:pos x="1632" y="671"/>
                </a:cxn>
                <a:cxn ang="0">
                  <a:pos x="1620" y="683"/>
                </a:cxn>
                <a:cxn ang="0">
                  <a:pos x="1542" y="689"/>
                </a:cxn>
                <a:cxn ang="0">
                  <a:pos x="1465" y="629"/>
                </a:cxn>
                <a:cxn ang="0">
                  <a:pos x="1333" y="587"/>
                </a:cxn>
                <a:cxn ang="0">
                  <a:pos x="1184" y="671"/>
                </a:cxn>
                <a:cxn ang="0">
                  <a:pos x="1016" y="731"/>
                </a:cxn>
                <a:cxn ang="0">
                  <a:pos x="813" y="743"/>
                </a:cxn>
                <a:cxn ang="0">
                  <a:pos x="628" y="701"/>
                </a:cxn>
                <a:cxn ang="0">
                  <a:pos x="568" y="695"/>
                </a:cxn>
                <a:cxn ang="0">
                  <a:pos x="556" y="701"/>
                </a:cxn>
                <a:cxn ang="0">
                  <a:pos x="520" y="731"/>
                </a:cxn>
                <a:cxn ang="0">
                  <a:pos x="436" y="809"/>
                </a:cxn>
                <a:cxn ang="0">
                  <a:pos x="406" y="821"/>
                </a:cxn>
                <a:cxn ang="0">
                  <a:pos x="382" y="821"/>
                </a:cxn>
                <a:cxn ang="0">
                  <a:pos x="335" y="827"/>
                </a:cxn>
                <a:cxn ang="0">
                  <a:pos x="209" y="851"/>
                </a:cxn>
                <a:cxn ang="0">
                  <a:pos x="173" y="857"/>
                </a:cxn>
                <a:cxn ang="0">
                  <a:pos x="125" y="851"/>
                </a:cxn>
                <a:cxn ang="0">
                  <a:pos x="107" y="857"/>
                </a:cxn>
                <a:cxn ang="0">
                  <a:pos x="101" y="875"/>
                </a:cxn>
                <a:cxn ang="0">
                  <a:pos x="83" y="887"/>
                </a:cxn>
                <a:cxn ang="0">
                  <a:pos x="48" y="899"/>
                </a:cxn>
                <a:cxn ang="0">
                  <a:pos x="2780" y="24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1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/>
              <a:ahLst/>
              <a:cxnLst>
                <a:cxn ang="0">
                  <a:pos x="280" y="42"/>
                </a:cxn>
                <a:cxn ang="0">
                  <a:pos x="274" y="42"/>
                </a:cxn>
                <a:cxn ang="0">
                  <a:pos x="268" y="42"/>
                </a:cxn>
                <a:cxn ang="0">
                  <a:pos x="256" y="42"/>
                </a:cxn>
                <a:cxn ang="0">
                  <a:pos x="238" y="48"/>
                </a:cxn>
                <a:cxn ang="0">
                  <a:pos x="214" y="12"/>
                </a:cxn>
                <a:cxn ang="0">
                  <a:pos x="196" y="0"/>
                </a:cxn>
                <a:cxn ang="0">
                  <a:pos x="196" y="0"/>
                </a:cxn>
                <a:cxn ang="0">
                  <a:pos x="164" y="167"/>
                </a:cxn>
                <a:cxn ang="0">
                  <a:pos x="144" y="217"/>
                </a:cxn>
                <a:cxn ang="0">
                  <a:pos x="110" y="281"/>
                </a:cxn>
                <a:cxn ang="0">
                  <a:pos x="96" y="327"/>
                </a:cxn>
                <a:cxn ang="0">
                  <a:pos x="124" y="405"/>
                </a:cxn>
                <a:cxn ang="0">
                  <a:pos x="100" y="463"/>
                </a:cxn>
                <a:cxn ang="0">
                  <a:pos x="68" y="503"/>
                </a:cxn>
                <a:cxn ang="0">
                  <a:pos x="30" y="539"/>
                </a:cxn>
                <a:cxn ang="0">
                  <a:pos x="24" y="613"/>
                </a:cxn>
                <a:cxn ang="0">
                  <a:pos x="0" y="741"/>
                </a:cxn>
                <a:cxn ang="0">
                  <a:pos x="202" y="741"/>
                </a:cxn>
                <a:cxn ang="0">
                  <a:pos x="180" y="639"/>
                </a:cxn>
                <a:cxn ang="0">
                  <a:pos x="192" y="589"/>
                </a:cxn>
                <a:cxn ang="0">
                  <a:pos x="178" y="539"/>
                </a:cxn>
                <a:cxn ang="0">
                  <a:pos x="190" y="499"/>
                </a:cxn>
                <a:cxn ang="0">
                  <a:pos x="184" y="465"/>
                </a:cxn>
                <a:cxn ang="0">
                  <a:pos x="192" y="391"/>
                </a:cxn>
                <a:cxn ang="0">
                  <a:pos x="216" y="313"/>
                </a:cxn>
                <a:cxn ang="0">
                  <a:pos x="238" y="249"/>
                </a:cxn>
                <a:cxn ang="0">
                  <a:pos x="268" y="185"/>
                </a:cxn>
                <a:cxn ang="0">
                  <a:pos x="284" y="159"/>
                </a:cxn>
                <a:cxn ang="0">
                  <a:pos x="304" y="12"/>
                </a:cxn>
                <a:cxn ang="0">
                  <a:pos x="298" y="24"/>
                </a:cxn>
                <a:cxn ang="0">
                  <a:pos x="292" y="30"/>
                </a:cxn>
                <a:cxn ang="0">
                  <a:pos x="292" y="36"/>
                </a:cxn>
                <a:cxn ang="0">
                  <a:pos x="286" y="36"/>
                </a:cxn>
                <a:cxn ang="0">
                  <a:pos x="286" y="42"/>
                </a:cxn>
                <a:cxn ang="0">
                  <a:pos x="280" y="42"/>
                </a:cxn>
                <a:cxn ang="0">
                  <a:pos x="280" y="42"/>
                </a:cxn>
                <a:cxn ang="0">
                  <a:pos x="280" y="42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/>
              <a:ahLst/>
              <a:cxnLst>
                <a:cxn ang="0">
                  <a:pos x="284" y="6"/>
                </a:cxn>
                <a:cxn ang="0">
                  <a:pos x="278" y="6"/>
                </a:cxn>
                <a:cxn ang="0">
                  <a:pos x="272" y="12"/>
                </a:cxn>
                <a:cxn ang="0">
                  <a:pos x="254" y="18"/>
                </a:cxn>
                <a:cxn ang="0">
                  <a:pos x="230" y="24"/>
                </a:cxn>
                <a:cxn ang="0">
                  <a:pos x="206" y="42"/>
                </a:cxn>
                <a:cxn ang="0">
                  <a:pos x="188" y="48"/>
                </a:cxn>
                <a:cxn ang="0">
                  <a:pos x="176" y="54"/>
                </a:cxn>
                <a:cxn ang="0">
                  <a:pos x="170" y="54"/>
                </a:cxn>
                <a:cxn ang="0">
                  <a:pos x="150" y="169"/>
                </a:cxn>
                <a:cxn ang="0">
                  <a:pos x="110" y="225"/>
                </a:cxn>
                <a:cxn ang="0">
                  <a:pos x="54" y="383"/>
                </a:cxn>
                <a:cxn ang="0">
                  <a:pos x="82" y="555"/>
                </a:cxn>
                <a:cxn ang="0">
                  <a:pos x="40" y="679"/>
                </a:cxn>
                <a:cxn ang="0">
                  <a:pos x="0" y="767"/>
                </a:cxn>
                <a:cxn ang="0">
                  <a:pos x="108" y="767"/>
                </a:cxn>
                <a:cxn ang="0">
                  <a:pos x="120" y="611"/>
                </a:cxn>
                <a:cxn ang="0">
                  <a:pos x="148" y="499"/>
                </a:cxn>
                <a:cxn ang="0">
                  <a:pos x="160" y="367"/>
                </a:cxn>
                <a:cxn ang="0">
                  <a:pos x="218" y="327"/>
                </a:cxn>
                <a:cxn ang="0">
                  <a:pos x="238" y="221"/>
                </a:cxn>
                <a:cxn ang="0">
                  <a:pos x="296" y="135"/>
                </a:cxn>
                <a:cxn ang="0">
                  <a:pos x="314" y="0"/>
                </a:cxn>
                <a:cxn ang="0">
                  <a:pos x="302" y="0"/>
                </a:cxn>
                <a:cxn ang="0">
                  <a:pos x="296" y="0"/>
                </a:cxn>
                <a:cxn ang="0">
                  <a:pos x="290" y="0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/>
              <a:ahLst/>
              <a:cxnLst>
                <a:cxn ang="0">
                  <a:pos x="257" y="12"/>
                </a:cxn>
                <a:cxn ang="0">
                  <a:pos x="239" y="6"/>
                </a:cxn>
                <a:cxn ang="0">
                  <a:pos x="203" y="6"/>
                </a:cxn>
                <a:cxn ang="0">
                  <a:pos x="203" y="6"/>
                </a:cxn>
                <a:cxn ang="0">
                  <a:pos x="197" y="6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6" y="0"/>
                </a:cxn>
                <a:cxn ang="0">
                  <a:pos x="160" y="0"/>
                </a:cxn>
                <a:cxn ang="0">
                  <a:pos x="144" y="117"/>
                </a:cxn>
                <a:cxn ang="0">
                  <a:pos x="128" y="185"/>
                </a:cxn>
                <a:cxn ang="0">
                  <a:pos x="58" y="299"/>
                </a:cxn>
                <a:cxn ang="0">
                  <a:pos x="54" y="441"/>
                </a:cxn>
                <a:cxn ang="0">
                  <a:pos x="24" y="523"/>
                </a:cxn>
                <a:cxn ang="0">
                  <a:pos x="0" y="623"/>
                </a:cxn>
                <a:cxn ang="0">
                  <a:pos x="78" y="623"/>
                </a:cxn>
                <a:cxn ang="0">
                  <a:pos x="92" y="555"/>
                </a:cxn>
                <a:cxn ang="0">
                  <a:pos x="134" y="447"/>
                </a:cxn>
                <a:cxn ang="0">
                  <a:pos x="158" y="315"/>
                </a:cxn>
                <a:cxn ang="0">
                  <a:pos x="184" y="257"/>
                </a:cxn>
                <a:cxn ang="0">
                  <a:pos x="216" y="211"/>
                </a:cxn>
                <a:cxn ang="0">
                  <a:pos x="222" y="145"/>
                </a:cxn>
                <a:cxn ang="0">
                  <a:pos x="240" y="111"/>
                </a:cxn>
                <a:cxn ang="0">
                  <a:pos x="262" y="79"/>
                </a:cxn>
                <a:cxn ang="0">
                  <a:pos x="275" y="6"/>
                </a:cxn>
                <a:cxn ang="0">
                  <a:pos x="263" y="12"/>
                </a:cxn>
                <a:cxn ang="0">
                  <a:pos x="257" y="12"/>
                </a:cxn>
                <a:cxn ang="0">
                  <a:pos x="257" y="12"/>
                </a:cxn>
                <a:cxn ang="0">
                  <a:pos x="257" y="12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/>
              <a:ahLst/>
              <a:cxnLst>
                <a:cxn ang="0">
                  <a:pos x="171" y="12"/>
                </a:cxn>
                <a:cxn ang="0">
                  <a:pos x="159" y="24"/>
                </a:cxn>
                <a:cxn ang="0">
                  <a:pos x="153" y="36"/>
                </a:cxn>
                <a:cxn ang="0">
                  <a:pos x="128" y="60"/>
                </a:cxn>
                <a:cxn ang="0">
                  <a:pos x="110" y="83"/>
                </a:cxn>
                <a:cxn ang="0">
                  <a:pos x="86" y="119"/>
                </a:cxn>
                <a:cxn ang="0">
                  <a:pos x="68" y="167"/>
                </a:cxn>
                <a:cxn ang="0">
                  <a:pos x="68" y="221"/>
                </a:cxn>
                <a:cxn ang="0">
                  <a:pos x="68" y="227"/>
                </a:cxn>
                <a:cxn ang="0">
                  <a:pos x="68" y="233"/>
                </a:cxn>
                <a:cxn ang="0">
                  <a:pos x="68" y="239"/>
                </a:cxn>
                <a:cxn ang="0">
                  <a:pos x="68" y="245"/>
                </a:cxn>
                <a:cxn ang="0">
                  <a:pos x="68" y="251"/>
                </a:cxn>
                <a:cxn ang="0">
                  <a:pos x="68" y="251"/>
                </a:cxn>
                <a:cxn ang="0">
                  <a:pos x="68" y="257"/>
                </a:cxn>
                <a:cxn ang="0">
                  <a:pos x="68" y="269"/>
                </a:cxn>
                <a:cxn ang="0">
                  <a:pos x="74" y="287"/>
                </a:cxn>
                <a:cxn ang="0">
                  <a:pos x="80" y="305"/>
                </a:cxn>
                <a:cxn ang="0">
                  <a:pos x="86" y="311"/>
                </a:cxn>
                <a:cxn ang="0">
                  <a:pos x="86" y="311"/>
                </a:cxn>
                <a:cxn ang="0">
                  <a:pos x="92" y="317"/>
                </a:cxn>
                <a:cxn ang="0">
                  <a:pos x="92" y="323"/>
                </a:cxn>
                <a:cxn ang="0">
                  <a:pos x="92" y="323"/>
                </a:cxn>
                <a:cxn ang="0">
                  <a:pos x="24" y="437"/>
                </a:cxn>
                <a:cxn ang="0">
                  <a:pos x="18" y="471"/>
                </a:cxn>
                <a:cxn ang="0">
                  <a:pos x="0" y="547"/>
                </a:cxn>
                <a:cxn ang="0">
                  <a:pos x="50" y="611"/>
                </a:cxn>
                <a:cxn ang="0">
                  <a:pos x="114" y="611"/>
                </a:cxn>
                <a:cxn ang="0">
                  <a:pos x="104" y="555"/>
                </a:cxn>
                <a:cxn ang="0">
                  <a:pos x="120" y="515"/>
                </a:cxn>
                <a:cxn ang="0">
                  <a:pos x="150" y="449"/>
                </a:cxn>
                <a:cxn ang="0">
                  <a:pos x="166" y="377"/>
                </a:cxn>
                <a:cxn ang="0">
                  <a:pos x="156" y="295"/>
                </a:cxn>
                <a:cxn ang="0">
                  <a:pos x="170" y="203"/>
                </a:cxn>
                <a:cxn ang="0">
                  <a:pos x="212" y="95"/>
                </a:cxn>
                <a:cxn ang="0">
                  <a:pos x="213" y="0"/>
                </a:cxn>
                <a:cxn ang="0">
                  <a:pos x="207" y="0"/>
                </a:cxn>
                <a:cxn ang="0">
                  <a:pos x="201" y="0"/>
                </a:cxn>
                <a:cxn ang="0">
                  <a:pos x="195" y="0"/>
                </a:cxn>
                <a:cxn ang="0">
                  <a:pos x="189" y="0"/>
                </a:cxn>
                <a:cxn ang="0">
                  <a:pos x="183" y="6"/>
                </a:cxn>
                <a:cxn ang="0">
                  <a:pos x="177" y="6"/>
                </a:cxn>
                <a:cxn ang="0">
                  <a:pos x="171" y="12"/>
                </a:cxn>
                <a:cxn ang="0">
                  <a:pos x="171" y="12"/>
                </a:cxn>
                <a:cxn ang="0">
                  <a:pos x="171" y="12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/>
              <a:ahLst/>
              <a:cxnLst>
                <a:cxn ang="0">
                  <a:pos x="149" y="60"/>
                </a:cxn>
                <a:cxn ang="0">
                  <a:pos x="119" y="30"/>
                </a:cxn>
                <a:cxn ang="0">
                  <a:pos x="89" y="12"/>
                </a:cxn>
                <a:cxn ang="0">
                  <a:pos x="59" y="0"/>
                </a:cxn>
                <a:cxn ang="0">
                  <a:pos x="54" y="70"/>
                </a:cxn>
                <a:cxn ang="0">
                  <a:pos x="46" y="112"/>
                </a:cxn>
                <a:cxn ang="0">
                  <a:pos x="52" y="168"/>
                </a:cxn>
                <a:cxn ang="0">
                  <a:pos x="24" y="194"/>
                </a:cxn>
                <a:cxn ang="0">
                  <a:pos x="16" y="258"/>
                </a:cxn>
                <a:cxn ang="0">
                  <a:pos x="2" y="300"/>
                </a:cxn>
                <a:cxn ang="0">
                  <a:pos x="0" y="352"/>
                </a:cxn>
                <a:cxn ang="0">
                  <a:pos x="47" y="384"/>
                </a:cxn>
                <a:cxn ang="0">
                  <a:pos x="149" y="384"/>
                </a:cxn>
                <a:cxn ang="0">
                  <a:pos x="134" y="350"/>
                </a:cxn>
                <a:cxn ang="0">
                  <a:pos x="104" y="324"/>
                </a:cxn>
                <a:cxn ang="0">
                  <a:pos x="138" y="274"/>
                </a:cxn>
                <a:cxn ang="0">
                  <a:pos x="122" y="220"/>
                </a:cxn>
                <a:cxn ang="0">
                  <a:pos x="132" y="186"/>
                </a:cxn>
                <a:cxn ang="0">
                  <a:pos x="140" y="154"/>
                </a:cxn>
                <a:cxn ang="0">
                  <a:pos x="167" y="90"/>
                </a:cxn>
                <a:cxn ang="0">
                  <a:pos x="149" y="60"/>
                </a:cxn>
                <a:cxn ang="0">
                  <a:pos x="149" y="60"/>
                </a:cxn>
                <a:cxn ang="0">
                  <a:pos x="149" y="60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/>
              <a:ahLst/>
              <a:cxnLst>
                <a:cxn ang="0">
                  <a:pos x="136" y="12"/>
                </a:cxn>
                <a:cxn ang="0">
                  <a:pos x="100" y="0"/>
                </a:cxn>
                <a:cxn ang="0">
                  <a:pos x="78" y="64"/>
                </a:cxn>
                <a:cxn ang="0">
                  <a:pos x="70" y="126"/>
                </a:cxn>
                <a:cxn ang="0">
                  <a:pos x="46" y="184"/>
                </a:cxn>
                <a:cxn ang="0">
                  <a:pos x="58" y="232"/>
                </a:cxn>
                <a:cxn ang="0">
                  <a:pos x="38" y="268"/>
                </a:cxn>
                <a:cxn ang="0">
                  <a:pos x="0" y="300"/>
                </a:cxn>
                <a:cxn ang="0">
                  <a:pos x="160" y="300"/>
                </a:cxn>
                <a:cxn ang="0">
                  <a:pos x="136" y="272"/>
                </a:cxn>
                <a:cxn ang="0">
                  <a:pos x="98" y="234"/>
                </a:cxn>
                <a:cxn ang="0">
                  <a:pos x="130" y="188"/>
                </a:cxn>
                <a:cxn ang="0">
                  <a:pos x="138" y="134"/>
                </a:cxn>
                <a:cxn ang="0">
                  <a:pos x="144" y="94"/>
                </a:cxn>
                <a:cxn ang="0">
                  <a:pos x="164" y="60"/>
                </a:cxn>
                <a:cxn ang="0">
                  <a:pos x="166" y="0"/>
                </a:cxn>
                <a:cxn ang="0">
                  <a:pos x="136" y="12"/>
                </a:cxn>
                <a:cxn ang="0">
                  <a:pos x="136" y="12"/>
                </a:cxn>
                <a:cxn ang="0">
                  <a:pos x="136" y="12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183" y="0"/>
                </a:cxn>
                <a:cxn ang="0">
                  <a:pos x="158" y="50"/>
                </a:cxn>
                <a:cxn ang="0">
                  <a:pos x="148" y="92"/>
                </a:cxn>
                <a:cxn ang="0">
                  <a:pos x="120" y="144"/>
                </a:cxn>
                <a:cxn ang="0">
                  <a:pos x="82" y="182"/>
                </a:cxn>
                <a:cxn ang="0">
                  <a:pos x="60" y="232"/>
                </a:cxn>
                <a:cxn ang="0">
                  <a:pos x="0" y="282"/>
                </a:cxn>
                <a:cxn ang="0">
                  <a:pos x="128" y="282"/>
                </a:cxn>
                <a:cxn ang="0">
                  <a:pos x="154" y="254"/>
                </a:cxn>
                <a:cxn ang="0">
                  <a:pos x="158" y="196"/>
                </a:cxn>
                <a:cxn ang="0">
                  <a:pos x="188" y="148"/>
                </a:cxn>
                <a:cxn ang="0">
                  <a:pos x="196" y="70"/>
                </a:cxn>
                <a:cxn ang="0">
                  <a:pos x="237" y="0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201" y="0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/>
              <a:ahLst/>
              <a:cxnLst>
                <a:cxn ang="0">
                  <a:pos x="167" y="54"/>
                </a:cxn>
                <a:cxn ang="0">
                  <a:pos x="113" y="24"/>
                </a:cxn>
                <a:cxn ang="0">
                  <a:pos x="83" y="0"/>
                </a:cxn>
                <a:cxn ang="0">
                  <a:pos x="80" y="62"/>
                </a:cxn>
                <a:cxn ang="0">
                  <a:pos x="58" y="100"/>
                </a:cxn>
                <a:cxn ang="0">
                  <a:pos x="54" y="160"/>
                </a:cxn>
                <a:cxn ang="0">
                  <a:pos x="36" y="202"/>
                </a:cxn>
                <a:cxn ang="0">
                  <a:pos x="0" y="234"/>
                </a:cxn>
                <a:cxn ang="0">
                  <a:pos x="146" y="234"/>
                </a:cxn>
                <a:cxn ang="0">
                  <a:pos x="170" y="198"/>
                </a:cxn>
                <a:cxn ang="0">
                  <a:pos x="158" y="138"/>
                </a:cxn>
                <a:cxn ang="0">
                  <a:pos x="196" y="100"/>
                </a:cxn>
                <a:cxn ang="0">
                  <a:pos x="191" y="54"/>
                </a:cxn>
                <a:cxn ang="0">
                  <a:pos x="167" y="54"/>
                </a:cxn>
                <a:cxn ang="0">
                  <a:pos x="167" y="54"/>
                </a:cxn>
                <a:cxn ang="0">
                  <a:pos x="167" y="54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66" y="0"/>
                </a:cxn>
                <a:cxn ang="0">
                  <a:pos x="158" y="38"/>
                </a:cxn>
                <a:cxn ang="0">
                  <a:pos x="138" y="120"/>
                </a:cxn>
                <a:cxn ang="0">
                  <a:pos x="94" y="180"/>
                </a:cxn>
                <a:cxn ang="0">
                  <a:pos x="62" y="234"/>
                </a:cxn>
                <a:cxn ang="0">
                  <a:pos x="0" y="252"/>
                </a:cxn>
                <a:cxn ang="0">
                  <a:pos x="128" y="252"/>
                </a:cxn>
                <a:cxn ang="0">
                  <a:pos x="142" y="188"/>
                </a:cxn>
                <a:cxn ang="0">
                  <a:pos x="186" y="90"/>
                </a:cxn>
                <a:cxn ang="0">
                  <a:pos x="190" y="38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191" y="0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1" y="0"/>
                </a:cxn>
                <a:cxn ang="0">
                  <a:pos x="155" y="0"/>
                </a:cxn>
                <a:cxn ang="0">
                  <a:pos x="138" y="6"/>
                </a:cxn>
                <a:cxn ang="0">
                  <a:pos x="132" y="6"/>
                </a:cxn>
                <a:cxn ang="0">
                  <a:pos x="35" y="18"/>
                </a:cxn>
                <a:cxn ang="0">
                  <a:pos x="11" y="30"/>
                </a:cxn>
                <a:cxn ang="0">
                  <a:pos x="23" y="54"/>
                </a:cxn>
                <a:cxn ang="0">
                  <a:pos x="0" y="100"/>
                </a:cxn>
                <a:cxn ang="0">
                  <a:pos x="0" y="132"/>
                </a:cxn>
                <a:cxn ang="0">
                  <a:pos x="162" y="132"/>
                </a:cxn>
                <a:cxn ang="0">
                  <a:pos x="204" y="88"/>
                </a:cxn>
                <a:cxn ang="0">
                  <a:pos x="230" y="46"/>
                </a:cxn>
                <a:cxn ang="0">
                  <a:pos x="214" y="24"/>
                </a:cxn>
                <a:cxn ang="0">
                  <a:pos x="215" y="0"/>
                </a:cxn>
                <a:cxn ang="0">
                  <a:pos x="209" y="0"/>
                </a:cxn>
                <a:cxn ang="0">
                  <a:pos x="203" y="0"/>
                </a:cxn>
                <a:cxn ang="0">
                  <a:pos x="203" y="0"/>
                </a:cxn>
                <a:cxn ang="0">
                  <a:pos x="197" y="0"/>
                </a:cxn>
                <a:cxn ang="0">
                  <a:pos x="197" y="0"/>
                </a:cxn>
                <a:cxn ang="0">
                  <a:pos x="197" y="0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6" y="48"/>
                </a:cxn>
                <a:cxn ang="0">
                  <a:pos x="30" y="72"/>
                </a:cxn>
                <a:cxn ang="0">
                  <a:pos x="0" y="102"/>
                </a:cxn>
                <a:cxn ang="0">
                  <a:pos x="66" y="102"/>
                </a:cxn>
                <a:cxn ang="0">
                  <a:pos x="88" y="56"/>
                </a:cxn>
                <a:cxn ang="0">
                  <a:pos x="89" y="6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/>
              <a:ahLst/>
              <a:cxnLst>
                <a:cxn ang="0">
                  <a:pos x="278" y="24"/>
                </a:cxn>
                <a:cxn ang="0">
                  <a:pos x="272" y="24"/>
                </a:cxn>
                <a:cxn ang="0">
                  <a:pos x="272" y="18"/>
                </a:cxn>
                <a:cxn ang="0">
                  <a:pos x="266" y="18"/>
                </a:cxn>
                <a:cxn ang="0">
                  <a:pos x="254" y="12"/>
                </a:cxn>
                <a:cxn ang="0">
                  <a:pos x="236" y="6"/>
                </a:cxn>
                <a:cxn ang="0">
                  <a:pos x="212" y="0"/>
                </a:cxn>
                <a:cxn ang="0">
                  <a:pos x="206" y="6"/>
                </a:cxn>
                <a:cxn ang="0">
                  <a:pos x="198" y="129"/>
                </a:cxn>
                <a:cxn ang="0">
                  <a:pos x="184" y="209"/>
                </a:cxn>
                <a:cxn ang="0">
                  <a:pos x="182" y="249"/>
                </a:cxn>
                <a:cxn ang="0">
                  <a:pos x="200" y="339"/>
                </a:cxn>
                <a:cxn ang="0">
                  <a:pos x="186" y="481"/>
                </a:cxn>
                <a:cxn ang="0">
                  <a:pos x="176" y="521"/>
                </a:cxn>
                <a:cxn ang="0">
                  <a:pos x="156" y="601"/>
                </a:cxn>
                <a:cxn ang="0">
                  <a:pos x="172" y="681"/>
                </a:cxn>
                <a:cxn ang="0">
                  <a:pos x="138" y="765"/>
                </a:cxn>
                <a:cxn ang="0">
                  <a:pos x="96" y="847"/>
                </a:cxn>
                <a:cxn ang="0">
                  <a:pos x="50" y="899"/>
                </a:cxn>
                <a:cxn ang="0">
                  <a:pos x="0" y="953"/>
                </a:cxn>
                <a:cxn ang="0">
                  <a:pos x="278" y="953"/>
                </a:cxn>
                <a:cxn ang="0">
                  <a:pos x="278" y="24"/>
                </a:cxn>
                <a:cxn ang="0">
                  <a:pos x="278" y="24"/>
                </a:cxn>
                <a:cxn ang="0">
                  <a:pos x="278" y="24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</p:grpSp>
      <p:sp>
        <p:nvSpPr>
          <p:cNvPr id="28690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 anchor="b"/>
          <a:lstStyle>
            <a:lvl1pPr>
              <a:defRPr sz="57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8691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5DB6F-9CCA-44E0-94A4-BF29A01D3CFB}" type="datetimeFigureOut">
              <a:rPr lang="ru-RU">
                <a:solidFill>
                  <a:srgbClr val="F8F8F8"/>
                </a:solidFill>
              </a:rPr>
              <a:pPr>
                <a:defRPr/>
              </a:pPr>
              <a:t>09.01.2014</a:t>
            </a:fld>
            <a:endParaRPr lang="ru-RU">
              <a:solidFill>
                <a:srgbClr val="F8F8F8"/>
              </a:solidFill>
            </a:endParaRPr>
          </a:p>
        </p:txBody>
      </p:sp>
      <p:sp>
        <p:nvSpPr>
          <p:cNvPr id="21" name="Rectangle 2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8F8F8"/>
              </a:solidFill>
            </a:endParaRPr>
          </a:p>
        </p:txBody>
      </p:sp>
      <p:sp>
        <p:nvSpPr>
          <p:cNvPr id="22" name="Rectangle 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70320B-FFB8-4320-9AEE-046F2EC941E0}" type="slidenum">
              <a:rPr lang="ru-RU">
                <a:solidFill>
                  <a:srgbClr val="F8F8F8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5333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7ADE90-D34B-42C5-93A4-7E482AD1A26C}" type="datetimeFigureOut">
              <a:rPr lang="ru-RU">
                <a:solidFill>
                  <a:srgbClr val="F8F8F8"/>
                </a:solidFill>
              </a:rPr>
              <a:pPr>
                <a:defRPr/>
              </a:pPr>
              <a:t>09.01.2014</a:t>
            </a:fld>
            <a:endParaRPr lang="ru-RU">
              <a:solidFill>
                <a:srgbClr val="F8F8F8"/>
              </a:solidFill>
            </a:endParaRP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8F8F8"/>
              </a:solidFill>
            </a:endParaRPr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B598CE-0191-4A8F-B846-3DEF49AC1F98}" type="slidenum">
              <a:rPr lang="ru-RU">
                <a:solidFill>
                  <a:srgbClr val="F8F8F8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61954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2DA47F-7C4B-4DA0-B31F-28E1F925CA83}" type="datetimeFigureOut">
              <a:rPr lang="ru-RU">
                <a:solidFill>
                  <a:srgbClr val="F8F8F8"/>
                </a:solidFill>
              </a:rPr>
              <a:pPr>
                <a:defRPr/>
              </a:pPr>
              <a:t>09.01.2014</a:t>
            </a:fld>
            <a:endParaRPr lang="ru-RU">
              <a:solidFill>
                <a:srgbClr val="F8F8F8"/>
              </a:solidFill>
            </a:endParaRP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8F8F8"/>
              </a:solidFill>
            </a:endParaRPr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734D80-F97E-4561-B564-6767C9958BFD}" type="slidenum">
              <a:rPr lang="ru-RU">
                <a:solidFill>
                  <a:srgbClr val="F8F8F8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29715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BED359-21BF-43C0-B53E-FCF6781C4782}" type="datetimeFigureOut">
              <a:rPr lang="ru-RU">
                <a:solidFill>
                  <a:srgbClr val="F8F8F8"/>
                </a:solidFill>
              </a:rPr>
              <a:pPr>
                <a:defRPr/>
              </a:pPr>
              <a:t>09.01.2014</a:t>
            </a:fld>
            <a:endParaRPr lang="ru-RU">
              <a:solidFill>
                <a:srgbClr val="F8F8F8"/>
              </a:solidFill>
            </a:endParaRP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8F8F8"/>
              </a:solidFill>
            </a:endParaRPr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A3C802-1238-4B64-94D7-7C7717E1D89C}" type="slidenum">
              <a:rPr lang="ru-RU">
                <a:solidFill>
                  <a:srgbClr val="F8F8F8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67837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FF44E7-0446-4F48-B8FF-5B721FF00140}" type="datetimeFigureOut">
              <a:rPr lang="ru-RU">
                <a:solidFill>
                  <a:srgbClr val="F8F8F8"/>
                </a:solidFill>
              </a:rPr>
              <a:pPr>
                <a:defRPr/>
              </a:pPr>
              <a:t>09.01.2014</a:t>
            </a:fld>
            <a:endParaRPr lang="ru-RU">
              <a:solidFill>
                <a:srgbClr val="F8F8F8"/>
              </a:solidFill>
            </a:endParaRPr>
          </a:p>
        </p:txBody>
      </p:sp>
      <p:sp>
        <p:nvSpPr>
          <p:cNvPr id="8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8F8F8"/>
              </a:solidFill>
            </a:endParaRPr>
          </a:p>
        </p:txBody>
      </p:sp>
      <p:sp>
        <p:nvSpPr>
          <p:cNvPr id="9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7C4FF0-7DBD-453D-8156-B270F73D7BB1}" type="slidenum">
              <a:rPr lang="ru-RU">
                <a:solidFill>
                  <a:srgbClr val="F8F8F8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17973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31D8EA-3F57-4B39-9807-F40CBC8685D1}" type="datetimeFigureOut">
              <a:rPr lang="ru-RU">
                <a:solidFill>
                  <a:srgbClr val="F8F8F8"/>
                </a:solidFill>
              </a:rPr>
              <a:pPr>
                <a:defRPr/>
              </a:pPr>
              <a:t>09.01.2014</a:t>
            </a:fld>
            <a:endParaRPr lang="ru-RU">
              <a:solidFill>
                <a:srgbClr val="F8F8F8"/>
              </a:solidFill>
            </a:endParaRPr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8F8F8"/>
              </a:solidFill>
            </a:endParaRP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F40018-AA6A-4490-9727-9440F44C10EE}" type="slidenum">
              <a:rPr lang="ru-RU">
                <a:solidFill>
                  <a:srgbClr val="F8F8F8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1774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/>
              <a:ahLst/>
              <a:cxnLst>
                <a:cxn ang="0">
                  <a:pos x="2768" y="18"/>
                </a:cxn>
                <a:cxn ang="0">
                  <a:pos x="2678" y="24"/>
                </a:cxn>
                <a:cxn ang="0">
                  <a:pos x="2613" y="102"/>
                </a:cxn>
                <a:cxn ang="0">
                  <a:pos x="2511" y="156"/>
                </a:cxn>
                <a:cxn ang="0">
                  <a:pos x="2505" y="222"/>
                </a:cxn>
                <a:cxn ang="0">
                  <a:pos x="2487" y="246"/>
                </a:cxn>
                <a:cxn ang="0">
                  <a:pos x="2469" y="252"/>
                </a:cxn>
                <a:cxn ang="0">
                  <a:pos x="2397" y="210"/>
                </a:cxn>
                <a:cxn ang="0">
                  <a:pos x="2260" y="192"/>
                </a:cxn>
                <a:cxn ang="0">
                  <a:pos x="2236" y="186"/>
                </a:cxn>
                <a:cxn ang="0">
                  <a:pos x="2218" y="192"/>
                </a:cxn>
                <a:cxn ang="0">
                  <a:pos x="2146" y="228"/>
                </a:cxn>
                <a:cxn ang="0">
                  <a:pos x="2110" y="240"/>
                </a:cxn>
                <a:cxn ang="0">
                  <a:pos x="2086" y="246"/>
                </a:cxn>
                <a:cxn ang="0">
                  <a:pos x="2074" y="258"/>
                </a:cxn>
                <a:cxn ang="0">
                  <a:pos x="2074" y="276"/>
                </a:cxn>
                <a:cxn ang="0">
                  <a:pos x="2051" y="300"/>
                </a:cxn>
                <a:cxn ang="0">
                  <a:pos x="2033" y="312"/>
                </a:cxn>
                <a:cxn ang="0">
                  <a:pos x="2021" y="324"/>
                </a:cxn>
                <a:cxn ang="0">
                  <a:pos x="2009" y="336"/>
                </a:cxn>
                <a:cxn ang="0">
                  <a:pos x="1979" y="342"/>
                </a:cxn>
                <a:cxn ang="0">
                  <a:pos x="1913" y="336"/>
                </a:cxn>
                <a:cxn ang="0">
                  <a:pos x="1877" y="330"/>
                </a:cxn>
                <a:cxn ang="0">
                  <a:pos x="1865" y="342"/>
                </a:cxn>
                <a:cxn ang="0">
                  <a:pos x="1853" y="354"/>
                </a:cxn>
                <a:cxn ang="0">
                  <a:pos x="1823" y="360"/>
                </a:cxn>
                <a:cxn ang="0">
                  <a:pos x="1764" y="342"/>
                </a:cxn>
                <a:cxn ang="0">
                  <a:pos x="1740" y="342"/>
                </a:cxn>
                <a:cxn ang="0">
                  <a:pos x="1716" y="354"/>
                </a:cxn>
                <a:cxn ang="0">
                  <a:pos x="1656" y="425"/>
                </a:cxn>
                <a:cxn ang="0">
                  <a:pos x="1614" y="569"/>
                </a:cxn>
                <a:cxn ang="0">
                  <a:pos x="1614" y="593"/>
                </a:cxn>
                <a:cxn ang="0">
                  <a:pos x="1620" y="641"/>
                </a:cxn>
                <a:cxn ang="0">
                  <a:pos x="1638" y="659"/>
                </a:cxn>
                <a:cxn ang="0">
                  <a:pos x="1632" y="671"/>
                </a:cxn>
                <a:cxn ang="0">
                  <a:pos x="1620" y="683"/>
                </a:cxn>
                <a:cxn ang="0">
                  <a:pos x="1542" y="689"/>
                </a:cxn>
                <a:cxn ang="0">
                  <a:pos x="1465" y="629"/>
                </a:cxn>
                <a:cxn ang="0">
                  <a:pos x="1333" y="587"/>
                </a:cxn>
                <a:cxn ang="0">
                  <a:pos x="1184" y="671"/>
                </a:cxn>
                <a:cxn ang="0">
                  <a:pos x="1016" y="731"/>
                </a:cxn>
                <a:cxn ang="0">
                  <a:pos x="813" y="743"/>
                </a:cxn>
                <a:cxn ang="0">
                  <a:pos x="628" y="701"/>
                </a:cxn>
                <a:cxn ang="0">
                  <a:pos x="568" y="695"/>
                </a:cxn>
                <a:cxn ang="0">
                  <a:pos x="556" y="701"/>
                </a:cxn>
                <a:cxn ang="0">
                  <a:pos x="520" y="731"/>
                </a:cxn>
                <a:cxn ang="0">
                  <a:pos x="436" y="809"/>
                </a:cxn>
                <a:cxn ang="0">
                  <a:pos x="406" y="821"/>
                </a:cxn>
                <a:cxn ang="0">
                  <a:pos x="382" y="821"/>
                </a:cxn>
                <a:cxn ang="0">
                  <a:pos x="335" y="827"/>
                </a:cxn>
                <a:cxn ang="0">
                  <a:pos x="209" y="851"/>
                </a:cxn>
                <a:cxn ang="0">
                  <a:pos x="173" y="857"/>
                </a:cxn>
                <a:cxn ang="0">
                  <a:pos x="125" y="851"/>
                </a:cxn>
                <a:cxn ang="0">
                  <a:pos x="107" y="857"/>
                </a:cxn>
                <a:cxn ang="0">
                  <a:pos x="101" y="875"/>
                </a:cxn>
                <a:cxn ang="0">
                  <a:pos x="83" y="887"/>
                </a:cxn>
                <a:cxn ang="0">
                  <a:pos x="48" y="899"/>
                </a:cxn>
                <a:cxn ang="0">
                  <a:pos x="2780" y="24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1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/>
              <a:ahLst/>
              <a:cxnLst>
                <a:cxn ang="0">
                  <a:pos x="280" y="42"/>
                </a:cxn>
                <a:cxn ang="0">
                  <a:pos x="274" y="42"/>
                </a:cxn>
                <a:cxn ang="0">
                  <a:pos x="268" y="42"/>
                </a:cxn>
                <a:cxn ang="0">
                  <a:pos x="256" y="42"/>
                </a:cxn>
                <a:cxn ang="0">
                  <a:pos x="238" y="48"/>
                </a:cxn>
                <a:cxn ang="0">
                  <a:pos x="214" y="12"/>
                </a:cxn>
                <a:cxn ang="0">
                  <a:pos x="196" y="0"/>
                </a:cxn>
                <a:cxn ang="0">
                  <a:pos x="196" y="0"/>
                </a:cxn>
                <a:cxn ang="0">
                  <a:pos x="164" y="167"/>
                </a:cxn>
                <a:cxn ang="0">
                  <a:pos x="144" y="217"/>
                </a:cxn>
                <a:cxn ang="0">
                  <a:pos x="110" y="281"/>
                </a:cxn>
                <a:cxn ang="0">
                  <a:pos x="96" y="327"/>
                </a:cxn>
                <a:cxn ang="0">
                  <a:pos x="124" y="405"/>
                </a:cxn>
                <a:cxn ang="0">
                  <a:pos x="100" y="463"/>
                </a:cxn>
                <a:cxn ang="0">
                  <a:pos x="68" y="503"/>
                </a:cxn>
                <a:cxn ang="0">
                  <a:pos x="30" y="539"/>
                </a:cxn>
                <a:cxn ang="0">
                  <a:pos x="24" y="613"/>
                </a:cxn>
                <a:cxn ang="0">
                  <a:pos x="0" y="741"/>
                </a:cxn>
                <a:cxn ang="0">
                  <a:pos x="202" y="741"/>
                </a:cxn>
                <a:cxn ang="0">
                  <a:pos x="180" y="639"/>
                </a:cxn>
                <a:cxn ang="0">
                  <a:pos x="192" y="589"/>
                </a:cxn>
                <a:cxn ang="0">
                  <a:pos x="178" y="539"/>
                </a:cxn>
                <a:cxn ang="0">
                  <a:pos x="190" y="499"/>
                </a:cxn>
                <a:cxn ang="0">
                  <a:pos x="184" y="465"/>
                </a:cxn>
                <a:cxn ang="0">
                  <a:pos x="192" y="391"/>
                </a:cxn>
                <a:cxn ang="0">
                  <a:pos x="216" y="313"/>
                </a:cxn>
                <a:cxn ang="0">
                  <a:pos x="238" y="249"/>
                </a:cxn>
                <a:cxn ang="0">
                  <a:pos x="268" y="185"/>
                </a:cxn>
                <a:cxn ang="0">
                  <a:pos x="284" y="159"/>
                </a:cxn>
                <a:cxn ang="0">
                  <a:pos x="304" y="12"/>
                </a:cxn>
                <a:cxn ang="0">
                  <a:pos x="298" y="24"/>
                </a:cxn>
                <a:cxn ang="0">
                  <a:pos x="292" y="30"/>
                </a:cxn>
                <a:cxn ang="0">
                  <a:pos x="292" y="36"/>
                </a:cxn>
                <a:cxn ang="0">
                  <a:pos x="286" y="36"/>
                </a:cxn>
                <a:cxn ang="0">
                  <a:pos x="286" y="42"/>
                </a:cxn>
                <a:cxn ang="0">
                  <a:pos x="280" y="42"/>
                </a:cxn>
                <a:cxn ang="0">
                  <a:pos x="280" y="42"/>
                </a:cxn>
                <a:cxn ang="0">
                  <a:pos x="280" y="42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/>
              <a:ahLst/>
              <a:cxnLst>
                <a:cxn ang="0">
                  <a:pos x="284" y="6"/>
                </a:cxn>
                <a:cxn ang="0">
                  <a:pos x="278" y="6"/>
                </a:cxn>
                <a:cxn ang="0">
                  <a:pos x="272" y="12"/>
                </a:cxn>
                <a:cxn ang="0">
                  <a:pos x="254" y="18"/>
                </a:cxn>
                <a:cxn ang="0">
                  <a:pos x="230" y="24"/>
                </a:cxn>
                <a:cxn ang="0">
                  <a:pos x="206" y="42"/>
                </a:cxn>
                <a:cxn ang="0">
                  <a:pos x="188" y="48"/>
                </a:cxn>
                <a:cxn ang="0">
                  <a:pos x="176" y="54"/>
                </a:cxn>
                <a:cxn ang="0">
                  <a:pos x="170" y="54"/>
                </a:cxn>
                <a:cxn ang="0">
                  <a:pos x="150" y="169"/>
                </a:cxn>
                <a:cxn ang="0">
                  <a:pos x="110" y="225"/>
                </a:cxn>
                <a:cxn ang="0">
                  <a:pos x="54" y="383"/>
                </a:cxn>
                <a:cxn ang="0">
                  <a:pos x="82" y="555"/>
                </a:cxn>
                <a:cxn ang="0">
                  <a:pos x="40" y="679"/>
                </a:cxn>
                <a:cxn ang="0">
                  <a:pos x="0" y="767"/>
                </a:cxn>
                <a:cxn ang="0">
                  <a:pos x="108" y="767"/>
                </a:cxn>
                <a:cxn ang="0">
                  <a:pos x="120" y="611"/>
                </a:cxn>
                <a:cxn ang="0">
                  <a:pos x="148" y="499"/>
                </a:cxn>
                <a:cxn ang="0">
                  <a:pos x="160" y="367"/>
                </a:cxn>
                <a:cxn ang="0">
                  <a:pos x="218" y="327"/>
                </a:cxn>
                <a:cxn ang="0">
                  <a:pos x="238" y="221"/>
                </a:cxn>
                <a:cxn ang="0">
                  <a:pos x="296" y="135"/>
                </a:cxn>
                <a:cxn ang="0">
                  <a:pos x="314" y="0"/>
                </a:cxn>
                <a:cxn ang="0">
                  <a:pos x="302" y="0"/>
                </a:cxn>
                <a:cxn ang="0">
                  <a:pos x="296" y="0"/>
                </a:cxn>
                <a:cxn ang="0">
                  <a:pos x="290" y="0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/>
              <a:ahLst/>
              <a:cxnLst>
                <a:cxn ang="0">
                  <a:pos x="257" y="12"/>
                </a:cxn>
                <a:cxn ang="0">
                  <a:pos x="239" y="6"/>
                </a:cxn>
                <a:cxn ang="0">
                  <a:pos x="203" y="6"/>
                </a:cxn>
                <a:cxn ang="0">
                  <a:pos x="203" y="6"/>
                </a:cxn>
                <a:cxn ang="0">
                  <a:pos x="197" y="6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6" y="0"/>
                </a:cxn>
                <a:cxn ang="0">
                  <a:pos x="160" y="0"/>
                </a:cxn>
                <a:cxn ang="0">
                  <a:pos x="144" y="117"/>
                </a:cxn>
                <a:cxn ang="0">
                  <a:pos x="128" y="185"/>
                </a:cxn>
                <a:cxn ang="0">
                  <a:pos x="58" y="299"/>
                </a:cxn>
                <a:cxn ang="0">
                  <a:pos x="54" y="441"/>
                </a:cxn>
                <a:cxn ang="0">
                  <a:pos x="24" y="523"/>
                </a:cxn>
                <a:cxn ang="0">
                  <a:pos x="0" y="623"/>
                </a:cxn>
                <a:cxn ang="0">
                  <a:pos x="78" y="623"/>
                </a:cxn>
                <a:cxn ang="0">
                  <a:pos x="92" y="555"/>
                </a:cxn>
                <a:cxn ang="0">
                  <a:pos x="134" y="447"/>
                </a:cxn>
                <a:cxn ang="0">
                  <a:pos x="158" y="315"/>
                </a:cxn>
                <a:cxn ang="0">
                  <a:pos x="184" y="257"/>
                </a:cxn>
                <a:cxn ang="0">
                  <a:pos x="216" y="211"/>
                </a:cxn>
                <a:cxn ang="0">
                  <a:pos x="222" y="145"/>
                </a:cxn>
                <a:cxn ang="0">
                  <a:pos x="240" y="111"/>
                </a:cxn>
                <a:cxn ang="0">
                  <a:pos x="262" y="79"/>
                </a:cxn>
                <a:cxn ang="0">
                  <a:pos x="275" y="6"/>
                </a:cxn>
                <a:cxn ang="0">
                  <a:pos x="263" y="12"/>
                </a:cxn>
                <a:cxn ang="0">
                  <a:pos x="257" y="12"/>
                </a:cxn>
                <a:cxn ang="0">
                  <a:pos x="257" y="12"/>
                </a:cxn>
                <a:cxn ang="0">
                  <a:pos x="257" y="12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/>
              <a:ahLst/>
              <a:cxnLst>
                <a:cxn ang="0">
                  <a:pos x="171" y="12"/>
                </a:cxn>
                <a:cxn ang="0">
                  <a:pos x="159" y="24"/>
                </a:cxn>
                <a:cxn ang="0">
                  <a:pos x="153" y="36"/>
                </a:cxn>
                <a:cxn ang="0">
                  <a:pos x="128" y="60"/>
                </a:cxn>
                <a:cxn ang="0">
                  <a:pos x="110" y="83"/>
                </a:cxn>
                <a:cxn ang="0">
                  <a:pos x="86" y="119"/>
                </a:cxn>
                <a:cxn ang="0">
                  <a:pos x="68" y="167"/>
                </a:cxn>
                <a:cxn ang="0">
                  <a:pos x="68" y="221"/>
                </a:cxn>
                <a:cxn ang="0">
                  <a:pos x="68" y="227"/>
                </a:cxn>
                <a:cxn ang="0">
                  <a:pos x="68" y="233"/>
                </a:cxn>
                <a:cxn ang="0">
                  <a:pos x="68" y="239"/>
                </a:cxn>
                <a:cxn ang="0">
                  <a:pos x="68" y="245"/>
                </a:cxn>
                <a:cxn ang="0">
                  <a:pos x="68" y="251"/>
                </a:cxn>
                <a:cxn ang="0">
                  <a:pos x="68" y="251"/>
                </a:cxn>
                <a:cxn ang="0">
                  <a:pos x="68" y="257"/>
                </a:cxn>
                <a:cxn ang="0">
                  <a:pos x="68" y="269"/>
                </a:cxn>
                <a:cxn ang="0">
                  <a:pos x="74" y="287"/>
                </a:cxn>
                <a:cxn ang="0">
                  <a:pos x="80" y="305"/>
                </a:cxn>
                <a:cxn ang="0">
                  <a:pos x="86" y="311"/>
                </a:cxn>
                <a:cxn ang="0">
                  <a:pos x="86" y="311"/>
                </a:cxn>
                <a:cxn ang="0">
                  <a:pos x="92" y="317"/>
                </a:cxn>
                <a:cxn ang="0">
                  <a:pos x="92" y="323"/>
                </a:cxn>
                <a:cxn ang="0">
                  <a:pos x="92" y="323"/>
                </a:cxn>
                <a:cxn ang="0">
                  <a:pos x="24" y="437"/>
                </a:cxn>
                <a:cxn ang="0">
                  <a:pos x="18" y="471"/>
                </a:cxn>
                <a:cxn ang="0">
                  <a:pos x="0" y="547"/>
                </a:cxn>
                <a:cxn ang="0">
                  <a:pos x="50" y="611"/>
                </a:cxn>
                <a:cxn ang="0">
                  <a:pos x="114" y="611"/>
                </a:cxn>
                <a:cxn ang="0">
                  <a:pos x="104" y="555"/>
                </a:cxn>
                <a:cxn ang="0">
                  <a:pos x="120" y="515"/>
                </a:cxn>
                <a:cxn ang="0">
                  <a:pos x="150" y="449"/>
                </a:cxn>
                <a:cxn ang="0">
                  <a:pos x="166" y="377"/>
                </a:cxn>
                <a:cxn ang="0">
                  <a:pos x="156" y="295"/>
                </a:cxn>
                <a:cxn ang="0">
                  <a:pos x="170" y="203"/>
                </a:cxn>
                <a:cxn ang="0">
                  <a:pos x="212" y="95"/>
                </a:cxn>
                <a:cxn ang="0">
                  <a:pos x="213" y="0"/>
                </a:cxn>
                <a:cxn ang="0">
                  <a:pos x="207" y="0"/>
                </a:cxn>
                <a:cxn ang="0">
                  <a:pos x="201" y="0"/>
                </a:cxn>
                <a:cxn ang="0">
                  <a:pos x="195" y="0"/>
                </a:cxn>
                <a:cxn ang="0">
                  <a:pos x="189" y="0"/>
                </a:cxn>
                <a:cxn ang="0">
                  <a:pos x="183" y="6"/>
                </a:cxn>
                <a:cxn ang="0">
                  <a:pos x="177" y="6"/>
                </a:cxn>
                <a:cxn ang="0">
                  <a:pos x="171" y="12"/>
                </a:cxn>
                <a:cxn ang="0">
                  <a:pos x="171" y="12"/>
                </a:cxn>
                <a:cxn ang="0">
                  <a:pos x="171" y="12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/>
              <a:ahLst/>
              <a:cxnLst>
                <a:cxn ang="0">
                  <a:pos x="149" y="60"/>
                </a:cxn>
                <a:cxn ang="0">
                  <a:pos x="119" y="30"/>
                </a:cxn>
                <a:cxn ang="0">
                  <a:pos x="89" y="12"/>
                </a:cxn>
                <a:cxn ang="0">
                  <a:pos x="59" y="0"/>
                </a:cxn>
                <a:cxn ang="0">
                  <a:pos x="54" y="70"/>
                </a:cxn>
                <a:cxn ang="0">
                  <a:pos x="46" y="112"/>
                </a:cxn>
                <a:cxn ang="0">
                  <a:pos x="52" y="168"/>
                </a:cxn>
                <a:cxn ang="0">
                  <a:pos x="24" y="194"/>
                </a:cxn>
                <a:cxn ang="0">
                  <a:pos x="16" y="258"/>
                </a:cxn>
                <a:cxn ang="0">
                  <a:pos x="2" y="300"/>
                </a:cxn>
                <a:cxn ang="0">
                  <a:pos x="0" y="352"/>
                </a:cxn>
                <a:cxn ang="0">
                  <a:pos x="47" y="384"/>
                </a:cxn>
                <a:cxn ang="0">
                  <a:pos x="149" y="384"/>
                </a:cxn>
                <a:cxn ang="0">
                  <a:pos x="134" y="350"/>
                </a:cxn>
                <a:cxn ang="0">
                  <a:pos x="104" y="324"/>
                </a:cxn>
                <a:cxn ang="0">
                  <a:pos x="138" y="274"/>
                </a:cxn>
                <a:cxn ang="0">
                  <a:pos x="122" y="220"/>
                </a:cxn>
                <a:cxn ang="0">
                  <a:pos x="132" y="186"/>
                </a:cxn>
                <a:cxn ang="0">
                  <a:pos x="140" y="154"/>
                </a:cxn>
                <a:cxn ang="0">
                  <a:pos x="167" y="90"/>
                </a:cxn>
                <a:cxn ang="0">
                  <a:pos x="149" y="60"/>
                </a:cxn>
                <a:cxn ang="0">
                  <a:pos x="149" y="60"/>
                </a:cxn>
                <a:cxn ang="0">
                  <a:pos x="149" y="60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/>
              <a:ahLst/>
              <a:cxnLst>
                <a:cxn ang="0">
                  <a:pos x="136" y="12"/>
                </a:cxn>
                <a:cxn ang="0">
                  <a:pos x="100" y="0"/>
                </a:cxn>
                <a:cxn ang="0">
                  <a:pos x="78" y="64"/>
                </a:cxn>
                <a:cxn ang="0">
                  <a:pos x="70" y="126"/>
                </a:cxn>
                <a:cxn ang="0">
                  <a:pos x="46" y="184"/>
                </a:cxn>
                <a:cxn ang="0">
                  <a:pos x="58" y="232"/>
                </a:cxn>
                <a:cxn ang="0">
                  <a:pos x="38" y="268"/>
                </a:cxn>
                <a:cxn ang="0">
                  <a:pos x="0" y="300"/>
                </a:cxn>
                <a:cxn ang="0">
                  <a:pos x="160" y="300"/>
                </a:cxn>
                <a:cxn ang="0">
                  <a:pos x="136" y="272"/>
                </a:cxn>
                <a:cxn ang="0">
                  <a:pos x="98" y="234"/>
                </a:cxn>
                <a:cxn ang="0">
                  <a:pos x="130" y="188"/>
                </a:cxn>
                <a:cxn ang="0">
                  <a:pos x="138" y="134"/>
                </a:cxn>
                <a:cxn ang="0">
                  <a:pos x="144" y="94"/>
                </a:cxn>
                <a:cxn ang="0">
                  <a:pos x="164" y="60"/>
                </a:cxn>
                <a:cxn ang="0">
                  <a:pos x="166" y="0"/>
                </a:cxn>
                <a:cxn ang="0">
                  <a:pos x="136" y="12"/>
                </a:cxn>
                <a:cxn ang="0">
                  <a:pos x="136" y="12"/>
                </a:cxn>
                <a:cxn ang="0">
                  <a:pos x="136" y="12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183" y="0"/>
                </a:cxn>
                <a:cxn ang="0">
                  <a:pos x="158" y="50"/>
                </a:cxn>
                <a:cxn ang="0">
                  <a:pos x="148" y="92"/>
                </a:cxn>
                <a:cxn ang="0">
                  <a:pos x="120" y="144"/>
                </a:cxn>
                <a:cxn ang="0">
                  <a:pos x="82" y="182"/>
                </a:cxn>
                <a:cxn ang="0">
                  <a:pos x="60" y="232"/>
                </a:cxn>
                <a:cxn ang="0">
                  <a:pos x="0" y="282"/>
                </a:cxn>
                <a:cxn ang="0">
                  <a:pos x="128" y="282"/>
                </a:cxn>
                <a:cxn ang="0">
                  <a:pos x="154" y="254"/>
                </a:cxn>
                <a:cxn ang="0">
                  <a:pos x="158" y="196"/>
                </a:cxn>
                <a:cxn ang="0">
                  <a:pos x="188" y="148"/>
                </a:cxn>
                <a:cxn ang="0">
                  <a:pos x="196" y="70"/>
                </a:cxn>
                <a:cxn ang="0">
                  <a:pos x="237" y="0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201" y="0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/>
              <a:ahLst/>
              <a:cxnLst>
                <a:cxn ang="0">
                  <a:pos x="167" y="54"/>
                </a:cxn>
                <a:cxn ang="0">
                  <a:pos x="113" y="24"/>
                </a:cxn>
                <a:cxn ang="0">
                  <a:pos x="83" y="0"/>
                </a:cxn>
                <a:cxn ang="0">
                  <a:pos x="80" y="62"/>
                </a:cxn>
                <a:cxn ang="0">
                  <a:pos x="58" y="100"/>
                </a:cxn>
                <a:cxn ang="0">
                  <a:pos x="54" y="160"/>
                </a:cxn>
                <a:cxn ang="0">
                  <a:pos x="36" y="202"/>
                </a:cxn>
                <a:cxn ang="0">
                  <a:pos x="0" y="234"/>
                </a:cxn>
                <a:cxn ang="0">
                  <a:pos x="146" y="234"/>
                </a:cxn>
                <a:cxn ang="0">
                  <a:pos x="170" y="198"/>
                </a:cxn>
                <a:cxn ang="0">
                  <a:pos x="158" y="138"/>
                </a:cxn>
                <a:cxn ang="0">
                  <a:pos x="196" y="100"/>
                </a:cxn>
                <a:cxn ang="0">
                  <a:pos x="191" y="54"/>
                </a:cxn>
                <a:cxn ang="0">
                  <a:pos x="167" y="54"/>
                </a:cxn>
                <a:cxn ang="0">
                  <a:pos x="167" y="54"/>
                </a:cxn>
                <a:cxn ang="0">
                  <a:pos x="167" y="54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66" y="0"/>
                </a:cxn>
                <a:cxn ang="0">
                  <a:pos x="158" y="38"/>
                </a:cxn>
                <a:cxn ang="0">
                  <a:pos x="138" y="120"/>
                </a:cxn>
                <a:cxn ang="0">
                  <a:pos x="94" y="180"/>
                </a:cxn>
                <a:cxn ang="0">
                  <a:pos x="62" y="234"/>
                </a:cxn>
                <a:cxn ang="0">
                  <a:pos x="0" y="252"/>
                </a:cxn>
                <a:cxn ang="0">
                  <a:pos x="128" y="252"/>
                </a:cxn>
                <a:cxn ang="0">
                  <a:pos x="142" y="188"/>
                </a:cxn>
                <a:cxn ang="0">
                  <a:pos x="186" y="90"/>
                </a:cxn>
                <a:cxn ang="0">
                  <a:pos x="190" y="38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191" y="0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1" y="0"/>
                </a:cxn>
                <a:cxn ang="0">
                  <a:pos x="155" y="0"/>
                </a:cxn>
                <a:cxn ang="0">
                  <a:pos x="138" y="6"/>
                </a:cxn>
                <a:cxn ang="0">
                  <a:pos x="132" y="6"/>
                </a:cxn>
                <a:cxn ang="0">
                  <a:pos x="35" y="18"/>
                </a:cxn>
                <a:cxn ang="0">
                  <a:pos x="11" y="30"/>
                </a:cxn>
                <a:cxn ang="0">
                  <a:pos x="23" y="54"/>
                </a:cxn>
                <a:cxn ang="0">
                  <a:pos x="0" y="100"/>
                </a:cxn>
                <a:cxn ang="0">
                  <a:pos x="0" y="132"/>
                </a:cxn>
                <a:cxn ang="0">
                  <a:pos x="162" y="132"/>
                </a:cxn>
                <a:cxn ang="0">
                  <a:pos x="204" y="88"/>
                </a:cxn>
                <a:cxn ang="0">
                  <a:pos x="230" y="46"/>
                </a:cxn>
                <a:cxn ang="0">
                  <a:pos x="214" y="24"/>
                </a:cxn>
                <a:cxn ang="0">
                  <a:pos x="215" y="0"/>
                </a:cxn>
                <a:cxn ang="0">
                  <a:pos x="209" y="0"/>
                </a:cxn>
                <a:cxn ang="0">
                  <a:pos x="203" y="0"/>
                </a:cxn>
                <a:cxn ang="0">
                  <a:pos x="203" y="0"/>
                </a:cxn>
                <a:cxn ang="0">
                  <a:pos x="197" y="0"/>
                </a:cxn>
                <a:cxn ang="0">
                  <a:pos x="197" y="0"/>
                </a:cxn>
                <a:cxn ang="0">
                  <a:pos x="197" y="0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6" y="48"/>
                </a:cxn>
                <a:cxn ang="0">
                  <a:pos x="30" y="72"/>
                </a:cxn>
                <a:cxn ang="0">
                  <a:pos x="0" y="102"/>
                </a:cxn>
                <a:cxn ang="0">
                  <a:pos x="66" y="102"/>
                </a:cxn>
                <a:cxn ang="0">
                  <a:pos x="88" y="56"/>
                </a:cxn>
                <a:cxn ang="0">
                  <a:pos x="89" y="6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/>
              <a:ahLst/>
              <a:cxnLst>
                <a:cxn ang="0">
                  <a:pos x="278" y="24"/>
                </a:cxn>
                <a:cxn ang="0">
                  <a:pos x="272" y="24"/>
                </a:cxn>
                <a:cxn ang="0">
                  <a:pos x="272" y="18"/>
                </a:cxn>
                <a:cxn ang="0">
                  <a:pos x="266" y="18"/>
                </a:cxn>
                <a:cxn ang="0">
                  <a:pos x="254" y="12"/>
                </a:cxn>
                <a:cxn ang="0">
                  <a:pos x="236" y="6"/>
                </a:cxn>
                <a:cxn ang="0">
                  <a:pos x="212" y="0"/>
                </a:cxn>
                <a:cxn ang="0">
                  <a:pos x="206" y="6"/>
                </a:cxn>
                <a:cxn ang="0">
                  <a:pos x="198" y="129"/>
                </a:cxn>
                <a:cxn ang="0">
                  <a:pos x="184" y="209"/>
                </a:cxn>
                <a:cxn ang="0">
                  <a:pos x="182" y="249"/>
                </a:cxn>
                <a:cxn ang="0">
                  <a:pos x="200" y="339"/>
                </a:cxn>
                <a:cxn ang="0">
                  <a:pos x="186" y="481"/>
                </a:cxn>
                <a:cxn ang="0">
                  <a:pos x="176" y="521"/>
                </a:cxn>
                <a:cxn ang="0">
                  <a:pos x="156" y="601"/>
                </a:cxn>
                <a:cxn ang="0">
                  <a:pos x="172" y="681"/>
                </a:cxn>
                <a:cxn ang="0">
                  <a:pos x="138" y="765"/>
                </a:cxn>
                <a:cxn ang="0">
                  <a:pos x="96" y="847"/>
                </a:cxn>
                <a:cxn ang="0">
                  <a:pos x="50" y="899"/>
                </a:cxn>
                <a:cxn ang="0">
                  <a:pos x="0" y="953"/>
                </a:cxn>
                <a:cxn ang="0">
                  <a:pos x="278" y="953"/>
                </a:cxn>
                <a:cxn ang="0">
                  <a:pos x="278" y="24"/>
                </a:cxn>
                <a:cxn ang="0">
                  <a:pos x="278" y="24"/>
                </a:cxn>
                <a:cxn ang="0">
                  <a:pos x="278" y="24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</p:grpSp>
      <p:sp>
        <p:nvSpPr>
          <p:cNvPr id="28690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 anchor="b"/>
          <a:lstStyle>
            <a:lvl1pPr>
              <a:defRPr sz="57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8691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5DB6F-9CCA-44E0-94A4-BF29A01D3CFB}" type="datetimeFigureOut">
              <a:rPr lang="ru-RU">
                <a:solidFill>
                  <a:srgbClr val="F8F8F8"/>
                </a:solidFill>
              </a:rPr>
              <a:pPr>
                <a:defRPr/>
              </a:pPr>
              <a:t>09.01.2014</a:t>
            </a:fld>
            <a:endParaRPr lang="ru-RU">
              <a:solidFill>
                <a:srgbClr val="F8F8F8"/>
              </a:solidFill>
            </a:endParaRPr>
          </a:p>
        </p:txBody>
      </p:sp>
      <p:sp>
        <p:nvSpPr>
          <p:cNvPr id="21" name="Rectangle 2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8F8F8"/>
              </a:solidFill>
            </a:endParaRPr>
          </a:p>
        </p:txBody>
      </p:sp>
      <p:sp>
        <p:nvSpPr>
          <p:cNvPr id="22" name="Rectangle 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70320B-FFB8-4320-9AEE-046F2EC941E0}" type="slidenum">
              <a:rPr lang="ru-RU">
                <a:solidFill>
                  <a:srgbClr val="F8F8F8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74732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FF9483-3F95-4373-BAB7-BBE0A1D1C3C2}" type="datetimeFigureOut">
              <a:rPr lang="ru-RU">
                <a:solidFill>
                  <a:srgbClr val="F8F8F8"/>
                </a:solidFill>
              </a:rPr>
              <a:pPr>
                <a:defRPr/>
              </a:pPr>
              <a:t>09.01.2014</a:t>
            </a:fld>
            <a:endParaRPr lang="ru-RU">
              <a:solidFill>
                <a:srgbClr val="F8F8F8"/>
              </a:solidFill>
            </a:endParaRPr>
          </a:p>
        </p:txBody>
      </p:sp>
      <p:sp>
        <p:nvSpPr>
          <p:cNvPr id="3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8F8F8"/>
              </a:solidFill>
            </a:endParaRPr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85FE38-4C3C-40D0-B0EB-8F617EB50ED7}" type="slidenum">
              <a:rPr lang="ru-RU">
                <a:solidFill>
                  <a:srgbClr val="F8F8F8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30987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1BFC20-C53C-44ED-9091-0557E5E7502E}" type="datetimeFigureOut">
              <a:rPr lang="ru-RU">
                <a:solidFill>
                  <a:srgbClr val="F8F8F8"/>
                </a:solidFill>
              </a:rPr>
              <a:pPr>
                <a:defRPr/>
              </a:pPr>
              <a:t>09.01.2014</a:t>
            </a:fld>
            <a:endParaRPr lang="ru-RU">
              <a:solidFill>
                <a:srgbClr val="F8F8F8"/>
              </a:solidFill>
            </a:endParaRP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8F8F8"/>
              </a:solidFill>
            </a:endParaRPr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84297B-B49D-48E7-B37B-22998A57B219}" type="slidenum">
              <a:rPr lang="ru-RU">
                <a:solidFill>
                  <a:srgbClr val="F8F8F8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94380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8A15B6-5357-4B00-AA17-48956B109D1A}" type="datetimeFigureOut">
              <a:rPr lang="ru-RU">
                <a:solidFill>
                  <a:srgbClr val="F8F8F8"/>
                </a:solidFill>
              </a:rPr>
              <a:pPr>
                <a:defRPr/>
              </a:pPr>
              <a:t>09.01.2014</a:t>
            </a:fld>
            <a:endParaRPr lang="ru-RU">
              <a:solidFill>
                <a:srgbClr val="F8F8F8"/>
              </a:solidFill>
            </a:endParaRP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8F8F8"/>
              </a:solidFill>
            </a:endParaRPr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3D6449-212B-4CB5-B8B7-D667A887AE54}" type="slidenum">
              <a:rPr lang="ru-RU">
                <a:solidFill>
                  <a:srgbClr val="F8F8F8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40927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B895D9-34DC-4848-A641-6F6633173F57}" type="datetimeFigureOut">
              <a:rPr lang="ru-RU">
                <a:solidFill>
                  <a:srgbClr val="F8F8F8"/>
                </a:solidFill>
              </a:rPr>
              <a:pPr>
                <a:defRPr/>
              </a:pPr>
              <a:t>09.01.2014</a:t>
            </a:fld>
            <a:endParaRPr lang="ru-RU">
              <a:solidFill>
                <a:srgbClr val="F8F8F8"/>
              </a:solidFill>
            </a:endParaRP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8F8F8"/>
              </a:solidFill>
            </a:endParaRPr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DE71AC-F7A1-4306-9103-C31F5FF6D101}" type="slidenum">
              <a:rPr lang="ru-RU">
                <a:solidFill>
                  <a:srgbClr val="F8F8F8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84282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2C5637-0DEE-4BD9-AA34-21DD2D00DF0A}" type="datetimeFigureOut">
              <a:rPr lang="ru-RU">
                <a:solidFill>
                  <a:srgbClr val="F8F8F8"/>
                </a:solidFill>
              </a:rPr>
              <a:pPr>
                <a:defRPr/>
              </a:pPr>
              <a:t>09.01.2014</a:t>
            </a:fld>
            <a:endParaRPr lang="ru-RU">
              <a:solidFill>
                <a:srgbClr val="F8F8F8"/>
              </a:solidFill>
            </a:endParaRP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8F8F8"/>
              </a:solidFill>
            </a:endParaRPr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F5C771-088C-4227-8ADB-E0B06FA13D58}" type="slidenum">
              <a:rPr lang="ru-RU">
                <a:solidFill>
                  <a:srgbClr val="F8F8F8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48844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50C137-705A-4D52-8DC8-7F836E5B734C}" type="datetimeFigureOut">
              <a:rPr lang="ru-RU">
                <a:solidFill>
                  <a:srgbClr val="F8F8F8"/>
                </a:solidFill>
              </a:rPr>
              <a:pPr>
                <a:defRPr/>
              </a:pPr>
              <a:t>09.01.2014</a:t>
            </a:fld>
            <a:endParaRPr lang="ru-RU">
              <a:solidFill>
                <a:srgbClr val="F8F8F8"/>
              </a:solidFill>
            </a:endParaRPr>
          </a:p>
        </p:txBody>
      </p:sp>
      <p:sp>
        <p:nvSpPr>
          <p:cNvPr id="8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8F8F8"/>
              </a:solidFill>
            </a:endParaRPr>
          </a:p>
        </p:txBody>
      </p:sp>
      <p:sp>
        <p:nvSpPr>
          <p:cNvPr id="9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657ED1-2D1D-49E8-A1F4-4C32A2C14C41}" type="slidenum">
              <a:rPr lang="ru-RU">
                <a:solidFill>
                  <a:srgbClr val="F8F8F8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38070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8F8F8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8F8F8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A85733-0732-4EC2-BBE8-0A09AE930A99}" type="slidenum">
              <a:rPr lang="ru-RU">
                <a:solidFill>
                  <a:srgbClr val="F8F8F8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2790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7ADE90-D34B-42C5-93A4-7E482AD1A26C}" type="datetimeFigureOut">
              <a:rPr lang="ru-RU">
                <a:solidFill>
                  <a:srgbClr val="F8F8F8"/>
                </a:solidFill>
              </a:rPr>
              <a:pPr>
                <a:defRPr/>
              </a:pPr>
              <a:t>09.01.2014</a:t>
            </a:fld>
            <a:endParaRPr lang="ru-RU">
              <a:solidFill>
                <a:srgbClr val="F8F8F8"/>
              </a:solidFill>
            </a:endParaRP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8F8F8"/>
              </a:solidFill>
            </a:endParaRPr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B598CE-0191-4A8F-B846-3DEF49AC1F98}" type="slidenum">
              <a:rPr lang="ru-RU">
                <a:solidFill>
                  <a:srgbClr val="F8F8F8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8262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2DA47F-7C4B-4DA0-B31F-28E1F925CA83}" type="datetimeFigureOut">
              <a:rPr lang="ru-RU">
                <a:solidFill>
                  <a:srgbClr val="F8F8F8"/>
                </a:solidFill>
              </a:rPr>
              <a:pPr>
                <a:defRPr/>
              </a:pPr>
              <a:t>09.01.2014</a:t>
            </a:fld>
            <a:endParaRPr lang="ru-RU">
              <a:solidFill>
                <a:srgbClr val="F8F8F8"/>
              </a:solidFill>
            </a:endParaRP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8F8F8"/>
              </a:solidFill>
            </a:endParaRPr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734D80-F97E-4561-B564-6767C9958BFD}" type="slidenum">
              <a:rPr lang="ru-RU">
                <a:solidFill>
                  <a:srgbClr val="F8F8F8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2497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BED359-21BF-43C0-B53E-FCF6781C4782}" type="datetimeFigureOut">
              <a:rPr lang="ru-RU">
                <a:solidFill>
                  <a:srgbClr val="F8F8F8"/>
                </a:solidFill>
              </a:rPr>
              <a:pPr>
                <a:defRPr/>
              </a:pPr>
              <a:t>09.01.2014</a:t>
            </a:fld>
            <a:endParaRPr lang="ru-RU">
              <a:solidFill>
                <a:srgbClr val="F8F8F8"/>
              </a:solidFill>
            </a:endParaRP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8F8F8"/>
              </a:solidFill>
            </a:endParaRPr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A3C802-1238-4B64-94D7-7C7717E1D89C}" type="slidenum">
              <a:rPr lang="ru-RU">
                <a:solidFill>
                  <a:srgbClr val="F8F8F8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4666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FF44E7-0446-4F48-B8FF-5B721FF00140}" type="datetimeFigureOut">
              <a:rPr lang="ru-RU">
                <a:solidFill>
                  <a:srgbClr val="F8F8F8"/>
                </a:solidFill>
              </a:rPr>
              <a:pPr>
                <a:defRPr/>
              </a:pPr>
              <a:t>09.01.2014</a:t>
            </a:fld>
            <a:endParaRPr lang="ru-RU">
              <a:solidFill>
                <a:srgbClr val="F8F8F8"/>
              </a:solidFill>
            </a:endParaRPr>
          </a:p>
        </p:txBody>
      </p:sp>
      <p:sp>
        <p:nvSpPr>
          <p:cNvPr id="8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8F8F8"/>
              </a:solidFill>
            </a:endParaRPr>
          </a:p>
        </p:txBody>
      </p:sp>
      <p:sp>
        <p:nvSpPr>
          <p:cNvPr id="9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7C4FF0-7DBD-453D-8156-B270F73D7BB1}" type="slidenum">
              <a:rPr lang="ru-RU">
                <a:solidFill>
                  <a:srgbClr val="F8F8F8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9329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31D8EA-3F57-4B39-9807-F40CBC8685D1}" type="datetimeFigureOut">
              <a:rPr lang="ru-RU">
                <a:solidFill>
                  <a:srgbClr val="F8F8F8"/>
                </a:solidFill>
              </a:rPr>
              <a:pPr>
                <a:defRPr/>
              </a:pPr>
              <a:t>09.01.2014</a:t>
            </a:fld>
            <a:endParaRPr lang="ru-RU">
              <a:solidFill>
                <a:srgbClr val="F8F8F8"/>
              </a:solidFill>
            </a:endParaRPr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8F8F8"/>
              </a:solidFill>
            </a:endParaRP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F40018-AA6A-4490-9727-9440F44C10EE}" type="slidenum">
              <a:rPr lang="ru-RU">
                <a:solidFill>
                  <a:srgbClr val="F8F8F8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0385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FF9483-3F95-4373-BAB7-BBE0A1D1C3C2}" type="datetimeFigureOut">
              <a:rPr lang="ru-RU">
                <a:solidFill>
                  <a:srgbClr val="F8F8F8"/>
                </a:solidFill>
              </a:rPr>
              <a:pPr>
                <a:defRPr/>
              </a:pPr>
              <a:t>09.01.2014</a:t>
            </a:fld>
            <a:endParaRPr lang="ru-RU">
              <a:solidFill>
                <a:srgbClr val="F8F8F8"/>
              </a:solidFill>
            </a:endParaRPr>
          </a:p>
        </p:txBody>
      </p:sp>
      <p:sp>
        <p:nvSpPr>
          <p:cNvPr id="3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8F8F8"/>
              </a:solidFill>
            </a:endParaRPr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85FE38-4C3C-40D0-B0EB-8F617EB50ED7}" type="slidenum">
              <a:rPr lang="ru-RU">
                <a:solidFill>
                  <a:srgbClr val="F8F8F8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0328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1BFC20-C53C-44ED-9091-0557E5E7502E}" type="datetimeFigureOut">
              <a:rPr lang="ru-RU">
                <a:solidFill>
                  <a:srgbClr val="F8F8F8"/>
                </a:solidFill>
              </a:rPr>
              <a:pPr>
                <a:defRPr/>
              </a:pPr>
              <a:t>09.01.2014</a:t>
            </a:fld>
            <a:endParaRPr lang="ru-RU">
              <a:solidFill>
                <a:srgbClr val="F8F8F8"/>
              </a:solidFill>
            </a:endParaRP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8F8F8"/>
              </a:solidFill>
            </a:endParaRPr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84297B-B49D-48E7-B37B-22998A57B219}" type="slidenum">
              <a:rPr lang="ru-RU">
                <a:solidFill>
                  <a:srgbClr val="F8F8F8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497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8A15B6-5357-4B00-AA17-48956B109D1A}" type="datetimeFigureOut">
              <a:rPr lang="ru-RU">
                <a:solidFill>
                  <a:srgbClr val="F8F8F8"/>
                </a:solidFill>
              </a:rPr>
              <a:pPr>
                <a:defRPr/>
              </a:pPr>
              <a:t>09.01.2014</a:t>
            </a:fld>
            <a:endParaRPr lang="ru-RU">
              <a:solidFill>
                <a:srgbClr val="F8F8F8"/>
              </a:solidFill>
            </a:endParaRP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8F8F8"/>
              </a:solidFill>
            </a:endParaRPr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3D6449-212B-4CB5-B8B7-D667A887AE54}" type="slidenum">
              <a:rPr lang="ru-RU">
                <a:solidFill>
                  <a:srgbClr val="F8F8F8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0645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B895D9-34DC-4848-A641-6F6633173F57}" type="datetimeFigureOut">
              <a:rPr lang="ru-RU">
                <a:solidFill>
                  <a:srgbClr val="F8F8F8"/>
                </a:solidFill>
              </a:rPr>
              <a:pPr>
                <a:defRPr/>
              </a:pPr>
              <a:t>09.01.2014</a:t>
            </a:fld>
            <a:endParaRPr lang="ru-RU">
              <a:solidFill>
                <a:srgbClr val="F8F8F8"/>
              </a:solidFill>
            </a:endParaRP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8F8F8"/>
              </a:solidFill>
            </a:endParaRPr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DE71AC-F7A1-4306-9103-C31F5FF6D101}" type="slidenum">
              <a:rPr lang="ru-RU">
                <a:solidFill>
                  <a:srgbClr val="F8F8F8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0722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2C5637-0DEE-4BD9-AA34-21DD2D00DF0A}" type="datetimeFigureOut">
              <a:rPr lang="ru-RU">
                <a:solidFill>
                  <a:srgbClr val="F8F8F8"/>
                </a:solidFill>
              </a:rPr>
              <a:pPr>
                <a:defRPr/>
              </a:pPr>
              <a:t>09.01.2014</a:t>
            </a:fld>
            <a:endParaRPr lang="ru-RU">
              <a:solidFill>
                <a:srgbClr val="F8F8F8"/>
              </a:solidFill>
            </a:endParaRP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8F8F8"/>
              </a:solidFill>
            </a:endParaRPr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F5C771-088C-4227-8ADB-E0B06FA13D58}" type="slidenum">
              <a:rPr lang="ru-RU">
                <a:solidFill>
                  <a:srgbClr val="F8F8F8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2545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50C137-705A-4D52-8DC8-7F836E5B734C}" type="datetimeFigureOut">
              <a:rPr lang="ru-RU">
                <a:solidFill>
                  <a:srgbClr val="F8F8F8"/>
                </a:solidFill>
              </a:rPr>
              <a:pPr>
                <a:defRPr/>
              </a:pPr>
              <a:t>09.01.2014</a:t>
            </a:fld>
            <a:endParaRPr lang="ru-RU">
              <a:solidFill>
                <a:srgbClr val="F8F8F8"/>
              </a:solidFill>
            </a:endParaRPr>
          </a:p>
        </p:txBody>
      </p:sp>
      <p:sp>
        <p:nvSpPr>
          <p:cNvPr id="8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8F8F8"/>
              </a:solidFill>
            </a:endParaRPr>
          </a:p>
        </p:txBody>
      </p:sp>
      <p:sp>
        <p:nvSpPr>
          <p:cNvPr id="9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657ED1-2D1D-49E8-A1F4-4C32A2C14C41}" type="slidenum">
              <a:rPr lang="ru-RU">
                <a:solidFill>
                  <a:srgbClr val="F8F8F8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2365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8F8F8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8F8F8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A85733-0732-4EC2-BBE8-0A09AE930A99}" type="slidenum">
              <a:rPr lang="ru-RU">
                <a:solidFill>
                  <a:srgbClr val="F8F8F8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6029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/>
              <a:ahLst/>
              <a:cxnLst>
                <a:cxn ang="0">
                  <a:pos x="2768" y="18"/>
                </a:cxn>
                <a:cxn ang="0">
                  <a:pos x="2678" y="24"/>
                </a:cxn>
                <a:cxn ang="0">
                  <a:pos x="2613" y="102"/>
                </a:cxn>
                <a:cxn ang="0">
                  <a:pos x="2511" y="156"/>
                </a:cxn>
                <a:cxn ang="0">
                  <a:pos x="2505" y="222"/>
                </a:cxn>
                <a:cxn ang="0">
                  <a:pos x="2487" y="246"/>
                </a:cxn>
                <a:cxn ang="0">
                  <a:pos x="2469" y="252"/>
                </a:cxn>
                <a:cxn ang="0">
                  <a:pos x="2397" y="210"/>
                </a:cxn>
                <a:cxn ang="0">
                  <a:pos x="2260" y="192"/>
                </a:cxn>
                <a:cxn ang="0">
                  <a:pos x="2236" y="186"/>
                </a:cxn>
                <a:cxn ang="0">
                  <a:pos x="2218" y="192"/>
                </a:cxn>
                <a:cxn ang="0">
                  <a:pos x="2146" y="228"/>
                </a:cxn>
                <a:cxn ang="0">
                  <a:pos x="2110" y="240"/>
                </a:cxn>
                <a:cxn ang="0">
                  <a:pos x="2086" y="246"/>
                </a:cxn>
                <a:cxn ang="0">
                  <a:pos x="2074" y="258"/>
                </a:cxn>
                <a:cxn ang="0">
                  <a:pos x="2074" y="276"/>
                </a:cxn>
                <a:cxn ang="0">
                  <a:pos x="2051" y="300"/>
                </a:cxn>
                <a:cxn ang="0">
                  <a:pos x="2033" y="312"/>
                </a:cxn>
                <a:cxn ang="0">
                  <a:pos x="2021" y="324"/>
                </a:cxn>
                <a:cxn ang="0">
                  <a:pos x="2009" y="336"/>
                </a:cxn>
                <a:cxn ang="0">
                  <a:pos x="1979" y="342"/>
                </a:cxn>
                <a:cxn ang="0">
                  <a:pos x="1913" y="336"/>
                </a:cxn>
                <a:cxn ang="0">
                  <a:pos x="1877" y="330"/>
                </a:cxn>
                <a:cxn ang="0">
                  <a:pos x="1865" y="342"/>
                </a:cxn>
                <a:cxn ang="0">
                  <a:pos x="1853" y="354"/>
                </a:cxn>
                <a:cxn ang="0">
                  <a:pos x="1823" y="360"/>
                </a:cxn>
                <a:cxn ang="0">
                  <a:pos x="1764" y="342"/>
                </a:cxn>
                <a:cxn ang="0">
                  <a:pos x="1740" y="342"/>
                </a:cxn>
                <a:cxn ang="0">
                  <a:pos x="1716" y="354"/>
                </a:cxn>
                <a:cxn ang="0">
                  <a:pos x="1656" y="425"/>
                </a:cxn>
                <a:cxn ang="0">
                  <a:pos x="1614" y="569"/>
                </a:cxn>
                <a:cxn ang="0">
                  <a:pos x="1614" y="593"/>
                </a:cxn>
                <a:cxn ang="0">
                  <a:pos x="1620" y="641"/>
                </a:cxn>
                <a:cxn ang="0">
                  <a:pos x="1638" y="659"/>
                </a:cxn>
                <a:cxn ang="0">
                  <a:pos x="1632" y="671"/>
                </a:cxn>
                <a:cxn ang="0">
                  <a:pos x="1620" y="683"/>
                </a:cxn>
                <a:cxn ang="0">
                  <a:pos x="1542" y="689"/>
                </a:cxn>
                <a:cxn ang="0">
                  <a:pos x="1465" y="629"/>
                </a:cxn>
                <a:cxn ang="0">
                  <a:pos x="1333" y="587"/>
                </a:cxn>
                <a:cxn ang="0">
                  <a:pos x="1184" y="671"/>
                </a:cxn>
                <a:cxn ang="0">
                  <a:pos x="1016" y="731"/>
                </a:cxn>
                <a:cxn ang="0">
                  <a:pos x="813" y="743"/>
                </a:cxn>
                <a:cxn ang="0">
                  <a:pos x="628" y="701"/>
                </a:cxn>
                <a:cxn ang="0">
                  <a:pos x="568" y="695"/>
                </a:cxn>
                <a:cxn ang="0">
                  <a:pos x="556" y="701"/>
                </a:cxn>
                <a:cxn ang="0">
                  <a:pos x="520" y="731"/>
                </a:cxn>
                <a:cxn ang="0">
                  <a:pos x="436" y="809"/>
                </a:cxn>
                <a:cxn ang="0">
                  <a:pos x="406" y="821"/>
                </a:cxn>
                <a:cxn ang="0">
                  <a:pos x="382" y="821"/>
                </a:cxn>
                <a:cxn ang="0">
                  <a:pos x="335" y="827"/>
                </a:cxn>
                <a:cxn ang="0">
                  <a:pos x="209" y="851"/>
                </a:cxn>
                <a:cxn ang="0">
                  <a:pos x="173" y="857"/>
                </a:cxn>
                <a:cxn ang="0">
                  <a:pos x="125" y="851"/>
                </a:cxn>
                <a:cxn ang="0">
                  <a:pos x="107" y="857"/>
                </a:cxn>
                <a:cxn ang="0">
                  <a:pos x="101" y="875"/>
                </a:cxn>
                <a:cxn ang="0">
                  <a:pos x="83" y="887"/>
                </a:cxn>
                <a:cxn ang="0">
                  <a:pos x="48" y="899"/>
                </a:cxn>
                <a:cxn ang="0">
                  <a:pos x="2780" y="24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1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/>
              <a:ahLst/>
              <a:cxnLst>
                <a:cxn ang="0">
                  <a:pos x="280" y="42"/>
                </a:cxn>
                <a:cxn ang="0">
                  <a:pos x="274" y="42"/>
                </a:cxn>
                <a:cxn ang="0">
                  <a:pos x="268" y="42"/>
                </a:cxn>
                <a:cxn ang="0">
                  <a:pos x="256" y="42"/>
                </a:cxn>
                <a:cxn ang="0">
                  <a:pos x="238" y="48"/>
                </a:cxn>
                <a:cxn ang="0">
                  <a:pos x="214" y="12"/>
                </a:cxn>
                <a:cxn ang="0">
                  <a:pos x="196" y="0"/>
                </a:cxn>
                <a:cxn ang="0">
                  <a:pos x="196" y="0"/>
                </a:cxn>
                <a:cxn ang="0">
                  <a:pos x="164" y="167"/>
                </a:cxn>
                <a:cxn ang="0">
                  <a:pos x="144" y="217"/>
                </a:cxn>
                <a:cxn ang="0">
                  <a:pos x="110" y="281"/>
                </a:cxn>
                <a:cxn ang="0">
                  <a:pos x="96" y="327"/>
                </a:cxn>
                <a:cxn ang="0">
                  <a:pos x="124" y="405"/>
                </a:cxn>
                <a:cxn ang="0">
                  <a:pos x="100" y="463"/>
                </a:cxn>
                <a:cxn ang="0">
                  <a:pos x="68" y="503"/>
                </a:cxn>
                <a:cxn ang="0">
                  <a:pos x="30" y="539"/>
                </a:cxn>
                <a:cxn ang="0">
                  <a:pos x="24" y="613"/>
                </a:cxn>
                <a:cxn ang="0">
                  <a:pos x="0" y="741"/>
                </a:cxn>
                <a:cxn ang="0">
                  <a:pos x="202" y="741"/>
                </a:cxn>
                <a:cxn ang="0">
                  <a:pos x="180" y="639"/>
                </a:cxn>
                <a:cxn ang="0">
                  <a:pos x="192" y="589"/>
                </a:cxn>
                <a:cxn ang="0">
                  <a:pos x="178" y="539"/>
                </a:cxn>
                <a:cxn ang="0">
                  <a:pos x="190" y="499"/>
                </a:cxn>
                <a:cxn ang="0">
                  <a:pos x="184" y="465"/>
                </a:cxn>
                <a:cxn ang="0">
                  <a:pos x="192" y="391"/>
                </a:cxn>
                <a:cxn ang="0">
                  <a:pos x="216" y="313"/>
                </a:cxn>
                <a:cxn ang="0">
                  <a:pos x="238" y="249"/>
                </a:cxn>
                <a:cxn ang="0">
                  <a:pos x="268" y="185"/>
                </a:cxn>
                <a:cxn ang="0">
                  <a:pos x="284" y="159"/>
                </a:cxn>
                <a:cxn ang="0">
                  <a:pos x="304" y="12"/>
                </a:cxn>
                <a:cxn ang="0">
                  <a:pos x="298" y="24"/>
                </a:cxn>
                <a:cxn ang="0">
                  <a:pos x="292" y="30"/>
                </a:cxn>
                <a:cxn ang="0">
                  <a:pos x="292" y="36"/>
                </a:cxn>
                <a:cxn ang="0">
                  <a:pos x="286" y="36"/>
                </a:cxn>
                <a:cxn ang="0">
                  <a:pos x="286" y="42"/>
                </a:cxn>
                <a:cxn ang="0">
                  <a:pos x="280" y="42"/>
                </a:cxn>
                <a:cxn ang="0">
                  <a:pos x="280" y="42"/>
                </a:cxn>
                <a:cxn ang="0">
                  <a:pos x="280" y="42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/>
              <a:ahLst/>
              <a:cxnLst>
                <a:cxn ang="0">
                  <a:pos x="284" y="6"/>
                </a:cxn>
                <a:cxn ang="0">
                  <a:pos x="278" y="6"/>
                </a:cxn>
                <a:cxn ang="0">
                  <a:pos x="272" y="12"/>
                </a:cxn>
                <a:cxn ang="0">
                  <a:pos x="254" y="18"/>
                </a:cxn>
                <a:cxn ang="0">
                  <a:pos x="230" y="24"/>
                </a:cxn>
                <a:cxn ang="0">
                  <a:pos x="206" y="42"/>
                </a:cxn>
                <a:cxn ang="0">
                  <a:pos x="188" y="48"/>
                </a:cxn>
                <a:cxn ang="0">
                  <a:pos x="176" y="54"/>
                </a:cxn>
                <a:cxn ang="0">
                  <a:pos x="170" y="54"/>
                </a:cxn>
                <a:cxn ang="0">
                  <a:pos x="150" y="169"/>
                </a:cxn>
                <a:cxn ang="0">
                  <a:pos x="110" y="225"/>
                </a:cxn>
                <a:cxn ang="0">
                  <a:pos x="54" y="383"/>
                </a:cxn>
                <a:cxn ang="0">
                  <a:pos x="82" y="555"/>
                </a:cxn>
                <a:cxn ang="0">
                  <a:pos x="40" y="679"/>
                </a:cxn>
                <a:cxn ang="0">
                  <a:pos x="0" y="767"/>
                </a:cxn>
                <a:cxn ang="0">
                  <a:pos x="108" y="767"/>
                </a:cxn>
                <a:cxn ang="0">
                  <a:pos x="120" y="611"/>
                </a:cxn>
                <a:cxn ang="0">
                  <a:pos x="148" y="499"/>
                </a:cxn>
                <a:cxn ang="0">
                  <a:pos x="160" y="367"/>
                </a:cxn>
                <a:cxn ang="0">
                  <a:pos x="218" y="327"/>
                </a:cxn>
                <a:cxn ang="0">
                  <a:pos x="238" y="221"/>
                </a:cxn>
                <a:cxn ang="0">
                  <a:pos x="296" y="135"/>
                </a:cxn>
                <a:cxn ang="0">
                  <a:pos x="314" y="0"/>
                </a:cxn>
                <a:cxn ang="0">
                  <a:pos x="302" y="0"/>
                </a:cxn>
                <a:cxn ang="0">
                  <a:pos x="296" y="0"/>
                </a:cxn>
                <a:cxn ang="0">
                  <a:pos x="290" y="0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/>
              <a:ahLst/>
              <a:cxnLst>
                <a:cxn ang="0">
                  <a:pos x="257" y="12"/>
                </a:cxn>
                <a:cxn ang="0">
                  <a:pos x="239" y="6"/>
                </a:cxn>
                <a:cxn ang="0">
                  <a:pos x="203" y="6"/>
                </a:cxn>
                <a:cxn ang="0">
                  <a:pos x="203" y="6"/>
                </a:cxn>
                <a:cxn ang="0">
                  <a:pos x="197" y="6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6" y="0"/>
                </a:cxn>
                <a:cxn ang="0">
                  <a:pos x="160" y="0"/>
                </a:cxn>
                <a:cxn ang="0">
                  <a:pos x="144" y="117"/>
                </a:cxn>
                <a:cxn ang="0">
                  <a:pos x="128" y="185"/>
                </a:cxn>
                <a:cxn ang="0">
                  <a:pos x="58" y="299"/>
                </a:cxn>
                <a:cxn ang="0">
                  <a:pos x="54" y="441"/>
                </a:cxn>
                <a:cxn ang="0">
                  <a:pos x="24" y="523"/>
                </a:cxn>
                <a:cxn ang="0">
                  <a:pos x="0" y="623"/>
                </a:cxn>
                <a:cxn ang="0">
                  <a:pos x="78" y="623"/>
                </a:cxn>
                <a:cxn ang="0">
                  <a:pos x="92" y="555"/>
                </a:cxn>
                <a:cxn ang="0">
                  <a:pos x="134" y="447"/>
                </a:cxn>
                <a:cxn ang="0">
                  <a:pos x="158" y="315"/>
                </a:cxn>
                <a:cxn ang="0">
                  <a:pos x="184" y="257"/>
                </a:cxn>
                <a:cxn ang="0">
                  <a:pos x="216" y="211"/>
                </a:cxn>
                <a:cxn ang="0">
                  <a:pos x="222" y="145"/>
                </a:cxn>
                <a:cxn ang="0">
                  <a:pos x="240" y="111"/>
                </a:cxn>
                <a:cxn ang="0">
                  <a:pos x="262" y="79"/>
                </a:cxn>
                <a:cxn ang="0">
                  <a:pos x="275" y="6"/>
                </a:cxn>
                <a:cxn ang="0">
                  <a:pos x="263" y="12"/>
                </a:cxn>
                <a:cxn ang="0">
                  <a:pos x="257" y="12"/>
                </a:cxn>
                <a:cxn ang="0">
                  <a:pos x="257" y="12"/>
                </a:cxn>
                <a:cxn ang="0">
                  <a:pos x="257" y="12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/>
              <a:ahLst/>
              <a:cxnLst>
                <a:cxn ang="0">
                  <a:pos x="171" y="12"/>
                </a:cxn>
                <a:cxn ang="0">
                  <a:pos x="159" y="24"/>
                </a:cxn>
                <a:cxn ang="0">
                  <a:pos x="153" y="36"/>
                </a:cxn>
                <a:cxn ang="0">
                  <a:pos x="128" y="60"/>
                </a:cxn>
                <a:cxn ang="0">
                  <a:pos x="110" y="83"/>
                </a:cxn>
                <a:cxn ang="0">
                  <a:pos x="86" y="119"/>
                </a:cxn>
                <a:cxn ang="0">
                  <a:pos x="68" y="167"/>
                </a:cxn>
                <a:cxn ang="0">
                  <a:pos x="68" y="221"/>
                </a:cxn>
                <a:cxn ang="0">
                  <a:pos x="68" y="227"/>
                </a:cxn>
                <a:cxn ang="0">
                  <a:pos x="68" y="233"/>
                </a:cxn>
                <a:cxn ang="0">
                  <a:pos x="68" y="239"/>
                </a:cxn>
                <a:cxn ang="0">
                  <a:pos x="68" y="245"/>
                </a:cxn>
                <a:cxn ang="0">
                  <a:pos x="68" y="251"/>
                </a:cxn>
                <a:cxn ang="0">
                  <a:pos x="68" y="251"/>
                </a:cxn>
                <a:cxn ang="0">
                  <a:pos x="68" y="257"/>
                </a:cxn>
                <a:cxn ang="0">
                  <a:pos x="68" y="269"/>
                </a:cxn>
                <a:cxn ang="0">
                  <a:pos x="74" y="287"/>
                </a:cxn>
                <a:cxn ang="0">
                  <a:pos x="80" y="305"/>
                </a:cxn>
                <a:cxn ang="0">
                  <a:pos x="86" y="311"/>
                </a:cxn>
                <a:cxn ang="0">
                  <a:pos x="86" y="311"/>
                </a:cxn>
                <a:cxn ang="0">
                  <a:pos x="92" y="317"/>
                </a:cxn>
                <a:cxn ang="0">
                  <a:pos x="92" y="323"/>
                </a:cxn>
                <a:cxn ang="0">
                  <a:pos x="92" y="323"/>
                </a:cxn>
                <a:cxn ang="0">
                  <a:pos x="24" y="437"/>
                </a:cxn>
                <a:cxn ang="0">
                  <a:pos x="18" y="471"/>
                </a:cxn>
                <a:cxn ang="0">
                  <a:pos x="0" y="547"/>
                </a:cxn>
                <a:cxn ang="0">
                  <a:pos x="50" y="611"/>
                </a:cxn>
                <a:cxn ang="0">
                  <a:pos x="114" y="611"/>
                </a:cxn>
                <a:cxn ang="0">
                  <a:pos x="104" y="555"/>
                </a:cxn>
                <a:cxn ang="0">
                  <a:pos x="120" y="515"/>
                </a:cxn>
                <a:cxn ang="0">
                  <a:pos x="150" y="449"/>
                </a:cxn>
                <a:cxn ang="0">
                  <a:pos x="166" y="377"/>
                </a:cxn>
                <a:cxn ang="0">
                  <a:pos x="156" y="295"/>
                </a:cxn>
                <a:cxn ang="0">
                  <a:pos x="170" y="203"/>
                </a:cxn>
                <a:cxn ang="0">
                  <a:pos x="212" y="95"/>
                </a:cxn>
                <a:cxn ang="0">
                  <a:pos x="213" y="0"/>
                </a:cxn>
                <a:cxn ang="0">
                  <a:pos x="207" y="0"/>
                </a:cxn>
                <a:cxn ang="0">
                  <a:pos x="201" y="0"/>
                </a:cxn>
                <a:cxn ang="0">
                  <a:pos x="195" y="0"/>
                </a:cxn>
                <a:cxn ang="0">
                  <a:pos x="189" y="0"/>
                </a:cxn>
                <a:cxn ang="0">
                  <a:pos x="183" y="6"/>
                </a:cxn>
                <a:cxn ang="0">
                  <a:pos x="177" y="6"/>
                </a:cxn>
                <a:cxn ang="0">
                  <a:pos x="171" y="12"/>
                </a:cxn>
                <a:cxn ang="0">
                  <a:pos x="171" y="12"/>
                </a:cxn>
                <a:cxn ang="0">
                  <a:pos x="171" y="12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/>
              <a:ahLst/>
              <a:cxnLst>
                <a:cxn ang="0">
                  <a:pos x="149" y="60"/>
                </a:cxn>
                <a:cxn ang="0">
                  <a:pos x="119" y="30"/>
                </a:cxn>
                <a:cxn ang="0">
                  <a:pos x="89" y="12"/>
                </a:cxn>
                <a:cxn ang="0">
                  <a:pos x="59" y="0"/>
                </a:cxn>
                <a:cxn ang="0">
                  <a:pos x="54" y="70"/>
                </a:cxn>
                <a:cxn ang="0">
                  <a:pos x="46" y="112"/>
                </a:cxn>
                <a:cxn ang="0">
                  <a:pos x="52" y="168"/>
                </a:cxn>
                <a:cxn ang="0">
                  <a:pos x="24" y="194"/>
                </a:cxn>
                <a:cxn ang="0">
                  <a:pos x="16" y="258"/>
                </a:cxn>
                <a:cxn ang="0">
                  <a:pos x="2" y="300"/>
                </a:cxn>
                <a:cxn ang="0">
                  <a:pos x="0" y="352"/>
                </a:cxn>
                <a:cxn ang="0">
                  <a:pos x="47" y="384"/>
                </a:cxn>
                <a:cxn ang="0">
                  <a:pos x="149" y="384"/>
                </a:cxn>
                <a:cxn ang="0">
                  <a:pos x="134" y="350"/>
                </a:cxn>
                <a:cxn ang="0">
                  <a:pos x="104" y="324"/>
                </a:cxn>
                <a:cxn ang="0">
                  <a:pos x="138" y="274"/>
                </a:cxn>
                <a:cxn ang="0">
                  <a:pos x="122" y="220"/>
                </a:cxn>
                <a:cxn ang="0">
                  <a:pos x="132" y="186"/>
                </a:cxn>
                <a:cxn ang="0">
                  <a:pos x="140" y="154"/>
                </a:cxn>
                <a:cxn ang="0">
                  <a:pos x="167" y="90"/>
                </a:cxn>
                <a:cxn ang="0">
                  <a:pos x="149" y="60"/>
                </a:cxn>
                <a:cxn ang="0">
                  <a:pos x="149" y="60"/>
                </a:cxn>
                <a:cxn ang="0">
                  <a:pos x="149" y="60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/>
              <a:ahLst/>
              <a:cxnLst>
                <a:cxn ang="0">
                  <a:pos x="136" y="12"/>
                </a:cxn>
                <a:cxn ang="0">
                  <a:pos x="100" y="0"/>
                </a:cxn>
                <a:cxn ang="0">
                  <a:pos x="78" y="64"/>
                </a:cxn>
                <a:cxn ang="0">
                  <a:pos x="70" y="126"/>
                </a:cxn>
                <a:cxn ang="0">
                  <a:pos x="46" y="184"/>
                </a:cxn>
                <a:cxn ang="0">
                  <a:pos x="58" y="232"/>
                </a:cxn>
                <a:cxn ang="0">
                  <a:pos x="38" y="268"/>
                </a:cxn>
                <a:cxn ang="0">
                  <a:pos x="0" y="300"/>
                </a:cxn>
                <a:cxn ang="0">
                  <a:pos x="160" y="300"/>
                </a:cxn>
                <a:cxn ang="0">
                  <a:pos x="136" y="272"/>
                </a:cxn>
                <a:cxn ang="0">
                  <a:pos x="98" y="234"/>
                </a:cxn>
                <a:cxn ang="0">
                  <a:pos x="130" y="188"/>
                </a:cxn>
                <a:cxn ang="0">
                  <a:pos x="138" y="134"/>
                </a:cxn>
                <a:cxn ang="0">
                  <a:pos x="144" y="94"/>
                </a:cxn>
                <a:cxn ang="0">
                  <a:pos x="164" y="60"/>
                </a:cxn>
                <a:cxn ang="0">
                  <a:pos x="166" y="0"/>
                </a:cxn>
                <a:cxn ang="0">
                  <a:pos x="136" y="12"/>
                </a:cxn>
                <a:cxn ang="0">
                  <a:pos x="136" y="12"/>
                </a:cxn>
                <a:cxn ang="0">
                  <a:pos x="136" y="12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183" y="0"/>
                </a:cxn>
                <a:cxn ang="0">
                  <a:pos x="158" y="50"/>
                </a:cxn>
                <a:cxn ang="0">
                  <a:pos x="148" y="92"/>
                </a:cxn>
                <a:cxn ang="0">
                  <a:pos x="120" y="144"/>
                </a:cxn>
                <a:cxn ang="0">
                  <a:pos x="82" y="182"/>
                </a:cxn>
                <a:cxn ang="0">
                  <a:pos x="60" y="232"/>
                </a:cxn>
                <a:cxn ang="0">
                  <a:pos x="0" y="282"/>
                </a:cxn>
                <a:cxn ang="0">
                  <a:pos x="128" y="282"/>
                </a:cxn>
                <a:cxn ang="0">
                  <a:pos x="154" y="254"/>
                </a:cxn>
                <a:cxn ang="0">
                  <a:pos x="158" y="196"/>
                </a:cxn>
                <a:cxn ang="0">
                  <a:pos x="188" y="148"/>
                </a:cxn>
                <a:cxn ang="0">
                  <a:pos x="196" y="70"/>
                </a:cxn>
                <a:cxn ang="0">
                  <a:pos x="237" y="0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201" y="0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/>
              <a:ahLst/>
              <a:cxnLst>
                <a:cxn ang="0">
                  <a:pos x="167" y="54"/>
                </a:cxn>
                <a:cxn ang="0">
                  <a:pos x="113" y="24"/>
                </a:cxn>
                <a:cxn ang="0">
                  <a:pos x="83" y="0"/>
                </a:cxn>
                <a:cxn ang="0">
                  <a:pos x="80" y="62"/>
                </a:cxn>
                <a:cxn ang="0">
                  <a:pos x="58" y="100"/>
                </a:cxn>
                <a:cxn ang="0">
                  <a:pos x="54" y="160"/>
                </a:cxn>
                <a:cxn ang="0">
                  <a:pos x="36" y="202"/>
                </a:cxn>
                <a:cxn ang="0">
                  <a:pos x="0" y="234"/>
                </a:cxn>
                <a:cxn ang="0">
                  <a:pos x="146" y="234"/>
                </a:cxn>
                <a:cxn ang="0">
                  <a:pos x="170" y="198"/>
                </a:cxn>
                <a:cxn ang="0">
                  <a:pos x="158" y="138"/>
                </a:cxn>
                <a:cxn ang="0">
                  <a:pos x="196" y="100"/>
                </a:cxn>
                <a:cxn ang="0">
                  <a:pos x="191" y="54"/>
                </a:cxn>
                <a:cxn ang="0">
                  <a:pos x="167" y="54"/>
                </a:cxn>
                <a:cxn ang="0">
                  <a:pos x="167" y="54"/>
                </a:cxn>
                <a:cxn ang="0">
                  <a:pos x="167" y="54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66" y="0"/>
                </a:cxn>
                <a:cxn ang="0">
                  <a:pos x="158" y="38"/>
                </a:cxn>
                <a:cxn ang="0">
                  <a:pos x="138" y="120"/>
                </a:cxn>
                <a:cxn ang="0">
                  <a:pos x="94" y="180"/>
                </a:cxn>
                <a:cxn ang="0">
                  <a:pos x="62" y="234"/>
                </a:cxn>
                <a:cxn ang="0">
                  <a:pos x="0" y="252"/>
                </a:cxn>
                <a:cxn ang="0">
                  <a:pos x="128" y="252"/>
                </a:cxn>
                <a:cxn ang="0">
                  <a:pos x="142" y="188"/>
                </a:cxn>
                <a:cxn ang="0">
                  <a:pos x="186" y="90"/>
                </a:cxn>
                <a:cxn ang="0">
                  <a:pos x="190" y="38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191" y="0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1" y="0"/>
                </a:cxn>
                <a:cxn ang="0">
                  <a:pos x="155" y="0"/>
                </a:cxn>
                <a:cxn ang="0">
                  <a:pos x="138" y="6"/>
                </a:cxn>
                <a:cxn ang="0">
                  <a:pos x="132" y="6"/>
                </a:cxn>
                <a:cxn ang="0">
                  <a:pos x="35" y="18"/>
                </a:cxn>
                <a:cxn ang="0">
                  <a:pos x="11" y="30"/>
                </a:cxn>
                <a:cxn ang="0">
                  <a:pos x="23" y="54"/>
                </a:cxn>
                <a:cxn ang="0">
                  <a:pos x="0" y="100"/>
                </a:cxn>
                <a:cxn ang="0">
                  <a:pos x="0" y="132"/>
                </a:cxn>
                <a:cxn ang="0">
                  <a:pos x="162" y="132"/>
                </a:cxn>
                <a:cxn ang="0">
                  <a:pos x="204" y="88"/>
                </a:cxn>
                <a:cxn ang="0">
                  <a:pos x="230" y="46"/>
                </a:cxn>
                <a:cxn ang="0">
                  <a:pos x="214" y="24"/>
                </a:cxn>
                <a:cxn ang="0">
                  <a:pos x="215" y="0"/>
                </a:cxn>
                <a:cxn ang="0">
                  <a:pos x="209" y="0"/>
                </a:cxn>
                <a:cxn ang="0">
                  <a:pos x="203" y="0"/>
                </a:cxn>
                <a:cxn ang="0">
                  <a:pos x="203" y="0"/>
                </a:cxn>
                <a:cxn ang="0">
                  <a:pos x="197" y="0"/>
                </a:cxn>
                <a:cxn ang="0">
                  <a:pos x="197" y="0"/>
                </a:cxn>
                <a:cxn ang="0">
                  <a:pos x="197" y="0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6" y="48"/>
                </a:cxn>
                <a:cxn ang="0">
                  <a:pos x="30" y="72"/>
                </a:cxn>
                <a:cxn ang="0">
                  <a:pos x="0" y="102"/>
                </a:cxn>
                <a:cxn ang="0">
                  <a:pos x="66" y="102"/>
                </a:cxn>
                <a:cxn ang="0">
                  <a:pos x="88" y="56"/>
                </a:cxn>
                <a:cxn ang="0">
                  <a:pos x="89" y="6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/>
              <a:ahLst/>
              <a:cxnLst>
                <a:cxn ang="0">
                  <a:pos x="278" y="24"/>
                </a:cxn>
                <a:cxn ang="0">
                  <a:pos x="272" y="24"/>
                </a:cxn>
                <a:cxn ang="0">
                  <a:pos x="272" y="18"/>
                </a:cxn>
                <a:cxn ang="0">
                  <a:pos x="266" y="18"/>
                </a:cxn>
                <a:cxn ang="0">
                  <a:pos x="254" y="12"/>
                </a:cxn>
                <a:cxn ang="0">
                  <a:pos x="236" y="6"/>
                </a:cxn>
                <a:cxn ang="0">
                  <a:pos x="212" y="0"/>
                </a:cxn>
                <a:cxn ang="0">
                  <a:pos x="206" y="6"/>
                </a:cxn>
                <a:cxn ang="0">
                  <a:pos x="198" y="129"/>
                </a:cxn>
                <a:cxn ang="0">
                  <a:pos x="184" y="209"/>
                </a:cxn>
                <a:cxn ang="0">
                  <a:pos x="182" y="249"/>
                </a:cxn>
                <a:cxn ang="0">
                  <a:pos x="200" y="339"/>
                </a:cxn>
                <a:cxn ang="0">
                  <a:pos x="186" y="481"/>
                </a:cxn>
                <a:cxn ang="0">
                  <a:pos x="176" y="521"/>
                </a:cxn>
                <a:cxn ang="0">
                  <a:pos x="156" y="601"/>
                </a:cxn>
                <a:cxn ang="0">
                  <a:pos x="172" y="681"/>
                </a:cxn>
                <a:cxn ang="0">
                  <a:pos x="138" y="765"/>
                </a:cxn>
                <a:cxn ang="0">
                  <a:pos x="96" y="847"/>
                </a:cxn>
                <a:cxn ang="0">
                  <a:pos x="50" y="899"/>
                </a:cxn>
                <a:cxn ang="0">
                  <a:pos x="0" y="953"/>
                </a:cxn>
                <a:cxn ang="0">
                  <a:pos x="278" y="953"/>
                </a:cxn>
                <a:cxn ang="0">
                  <a:pos x="278" y="24"/>
                </a:cxn>
                <a:cxn ang="0">
                  <a:pos x="278" y="24"/>
                </a:cxn>
                <a:cxn ang="0">
                  <a:pos x="278" y="24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</p:grpSp>
      <p:sp>
        <p:nvSpPr>
          <p:cNvPr id="28690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 anchor="b"/>
          <a:lstStyle>
            <a:lvl1pPr>
              <a:defRPr sz="57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8691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5DB6F-9CCA-44E0-94A4-BF29A01D3CFB}" type="datetimeFigureOut">
              <a:rPr lang="ru-RU">
                <a:solidFill>
                  <a:srgbClr val="F8F8F8"/>
                </a:solidFill>
              </a:rPr>
              <a:pPr>
                <a:defRPr/>
              </a:pPr>
              <a:t>09.01.2014</a:t>
            </a:fld>
            <a:endParaRPr lang="ru-RU">
              <a:solidFill>
                <a:srgbClr val="F8F8F8"/>
              </a:solidFill>
            </a:endParaRPr>
          </a:p>
        </p:txBody>
      </p:sp>
      <p:sp>
        <p:nvSpPr>
          <p:cNvPr id="21" name="Rectangle 2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8F8F8"/>
              </a:solidFill>
            </a:endParaRPr>
          </a:p>
        </p:txBody>
      </p:sp>
      <p:sp>
        <p:nvSpPr>
          <p:cNvPr id="22" name="Rectangle 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70320B-FFB8-4320-9AEE-046F2EC941E0}" type="slidenum">
              <a:rPr lang="ru-RU">
                <a:solidFill>
                  <a:srgbClr val="F8F8F8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7473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7ADE90-D34B-42C5-93A4-7E482AD1A26C}" type="datetimeFigureOut">
              <a:rPr lang="ru-RU">
                <a:solidFill>
                  <a:srgbClr val="F8F8F8"/>
                </a:solidFill>
              </a:rPr>
              <a:pPr>
                <a:defRPr/>
              </a:pPr>
              <a:t>09.01.2014</a:t>
            </a:fld>
            <a:endParaRPr lang="ru-RU">
              <a:solidFill>
                <a:srgbClr val="F8F8F8"/>
              </a:solidFill>
            </a:endParaRP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8F8F8"/>
              </a:solidFill>
            </a:endParaRPr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B598CE-0191-4A8F-B846-3DEF49AC1F98}" type="slidenum">
              <a:rPr lang="ru-RU">
                <a:solidFill>
                  <a:srgbClr val="F8F8F8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8262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2DA47F-7C4B-4DA0-B31F-28E1F925CA83}" type="datetimeFigureOut">
              <a:rPr lang="ru-RU">
                <a:solidFill>
                  <a:srgbClr val="F8F8F8"/>
                </a:solidFill>
              </a:rPr>
              <a:pPr>
                <a:defRPr/>
              </a:pPr>
              <a:t>09.01.2014</a:t>
            </a:fld>
            <a:endParaRPr lang="ru-RU">
              <a:solidFill>
                <a:srgbClr val="F8F8F8"/>
              </a:solidFill>
            </a:endParaRP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8F8F8"/>
              </a:solidFill>
            </a:endParaRPr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734D80-F97E-4561-B564-6767C9958BFD}" type="slidenum">
              <a:rPr lang="ru-RU">
                <a:solidFill>
                  <a:srgbClr val="F8F8F8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2497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BED359-21BF-43C0-B53E-FCF6781C4782}" type="datetimeFigureOut">
              <a:rPr lang="ru-RU">
                <a:solidFill>
                  <a:srgbClr val="F8F8F8"/>
                </a:solidFill>
              </a:rPr>
              <a:pPr>
                <a:defRPr/>
              </a:pPr>
              <a:t>09.01.2014</a:t>
            </a:fld>
            <a:endParaRPr lang="ru-RU">
              <a:solidFill>
                <a:srgbClr val="F8F8F8"/>
              </a:solidFill>
            </a:endParaRP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8F8F8"/>
              </a:solidFill>
            </a:endParaRPr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A3C802-1238-4B64-94D7-7C7717E1D89C}" type="slidenum">
              <a:rPr lang="ru-RU">
                <a:solidFill>
                  <a:srgbClr val="F8F8F8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4666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FF44E7-0446-4F48-B8FF-5B721FF00140}" type="datetimeFigureOut">
              <a:rPr lang="ru-RU">
                <a:solidFill>
                  <a:srgbClr val="F8F8F8"/>
                </a:solidFill>
              </a:rPr>
              <a:pPr>
                <a:defRPr/>
              </a:pPr>
              <a:t>09.01.2014</a:t>
            </a:fld>
            <a:endParaRPr lang="ru-RU">
              <a:solidFill>
                <a:srgbClr val="F8F8F8"/>
              </a:solidFill>
            </a:endParaRPr>
          </a:p>
        </p:txBody>
      </p:sp>
      <p:sp>
        <p:nvSpPr>
          <p:cNvPr id="8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8F8F8"/>
              </a:solidFill>
            </a:endParaRPr>
          </a:p>
        </p:txBody>
      </p:sp>
      <p:sp>
        <p:nvSpPr>
          <p:cNvPr id="9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7C4FF0-7DBD-453D-8156-B270F73D7BB1}" type="slidenum">
              <a:rPr lang="ru-RU">
                <a:solidFill>
                  <a:srgbClr val="F8F8F8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932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31D8EA-3F57-4B39-9807-F40CBC8685D1}" type="datetimeFigureOut">
              <a:rPr lang="ru-RU">
                <a:solidFill>
                  <a:srgbClr val="F8F8F8"/>
                </a:solidFill>
              </a:rPr>
              <a:pPr>
                <a:defRPr/>
              </a:pPr>
              <a:t>09.01.2014</a:t>
            </a:fld>
            <a:endParaRPr lang="ru-RU">
              <a:solidFill>
                <a:srgbClr val="F8F8F8"/>
              </a:solidFill>
            </a:endParaRPr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8F8F8"/>
              </a:solidFill>
            </a:endParaRP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F40018-AA6A-4490-9727-9440F44C10EE}" type="slidenum">
              <a:rPr lang="ru-RU">
                <a:solidFill>
                  <a:srgbClr val="F8F8F8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0385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FF9483-3F95-4373-BAB7-BBE0A1D1C3C2}" type="datetimeFigureOut">
              <a:rPr lang="ru-RU">
                <a:solidFill>
                  <a:srgbClr val="F8F8F8"/>
                </a:solidFill>
              </a:rPr>
              <a:pPr>
                <a:defRPr/>
              </a:pPr>
              <a:t>09.01.2014</a:t>
            </a:fld>
            <a:endParaRPr lang="ru-RU">
              <a:solidFill>
                <a:srgbClr val="F8F8F8"/>
              </a:solidFill>
            </a:endParaRPr>
          </a:p>
        </p:txBody>
      </p:sp>
      <p:sp>
        <p:nvSpPr>
          <p:cNvPr id="3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8F8F8"/>
              </a:solidFill>
            </a:endParaRPr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85FE38-4C3C-40D0-B0EB-8F617EB50ED7}" type="slidenum">
              <a:rPr lang="ru-RU">
                <a:solidFill>
                  <a:srgbClr val="F8F8F8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0328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1BFC20-C53C-44ED-9091-0557E5E7502E}" type="datetimeFigureOut">
              <a:rPr lang="ru-RU">
                <a:solidFill>
                  <a:srgbClr val="F8F8F8"/>
                </a:solidFill>
              </a:rPr>
              <a:pPr>
                <a:defRPr/>
              </a:pPr>
              <a:t>09.01.2014</a:t>
            </a:fld>
            <a:endParaRPr lang="ru-RU">
              <a:solidFill>
                <a:srgbClr val="F8F8F8"/>
              </a:solidFill>
            </a:endParaRP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8F8F8"/>
              </a:solidFill>
            </a:endParaRPr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84297B-B49D-48E7-B37B-22998A57B219}" type="slidenum">
              <a:rPr lang="ru-RU">
                <a:solidFill>
                  <a:srgbClr val="F8F8F8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4976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8A15B6-5357-4B00-AA17-48956B109D1A}" type="datetimeFigureOut">
              <a:rPr lang="ru-RU">
                <a:solidFill>
                  <a:srgbClr val="F8F8F8"/>
                </a:solidFill>
              </a:rPr>
              <a:pPr>
                <a:defRPr/>
              </a:pPr>
              <a:t>09.01.2014</a:t>
            </a:fld>
            <a:endParaRPr lang="ru-RU">
              <a:solidFill>
                <a:srgbClr val="F8F8F8"/>
              </a:solidFill>
            </a:endParaRP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8F8F8"/>
              </a:solidFill>
            </a:endParaRPr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3D6449-212B-4CB5-B8B7-D667A887AE54}" type="slidenum">
              <a:rPr lang="ru-RU">
                <a:solidFill>
                  <a:srgbClr val="F8F8F8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0645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B895D9-34DC-4848-A641-6F6633173F57}" type="datetimeFigureOut">
              <a:rPr lang="ru-RU">
                <a:solidFill>
                  <a:srgbClr val="F8F8F8"/>
                </a:solidFill>
              </a:rPr>
              <a:pPr>
                <a:defRPr/>
              </a:pPr>
              <a:t>09.01.2014</a:t>
            </a:fld>
            <a:endParaRPr lang="ru-RU">
              <a:solidFill>
                <a:srgbClr val="F8F8F8"/>
              </a:solidFill>
            </a:endParaRP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8F8F8"/>
              </a:solidFill>
            </a:endParaRPr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DE71AC-F7A1-4306-9103-C31F5FF6D101}" type="slidenum">
              <a:rPr lang="ru-RU">
                <a:solidFill>
                  <a:srgbClr val="F8F8F8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07220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2C5637-0DEE-4BD9-AA34-21DD2D00DF0A}" type="datetimeFigureOut">
              <a:rPr lang="ru-RU">
                <a:solidFill>
                  <a:srgbClr val="F8F8F8"/>
                </a:solidFill>
              </a:rPr>
              <a:pPr>
                <a:defRPr/>
              </a:pPr>
              <a:t>09.01.2014</a:t>
            </a:fld>
            <a:endParaRPr lang="ru-RU">
              <a:solidFill>
                <a:srgbClr val="F8F8F8"/>
              </a:solidFill>
            </a:endParaRP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8F8F8"/>
              </a:solidFill>
            </a:endParaRPr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F5C771-088C-4227-8ADB-E0B06FA13D58}" type="slidenum">
              <a:rPr lang="ru-RU">
                <a:solidFill>
                  <a:srgbClr val="F8F8F8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25454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50C137-705A-4D52-8DC8-7F836E5B734C}" type="datetimeFigureOut">
              <a:rPr lang="ru-RU">
                <a:solidFill>
                  <a:srgbClr val="F8F8F8"/>
                </a:solidFill>
              </a:rPr>
              <a:pPr>
                <a:defRPr/>
              </a:pPr>
              <a:t>09.01.2014</a:t>
            </a:fld>
            <a:endParaRPr lang="ru-RU">
              <a:solidFill>
                <a:srgbClr val="F8F8F8"/>
              </a:solidFill>
            </a:endParaRPr>
          </a:p>
        </p:txBody>
      </p:sp>
      <p:sp>
        <p:nvSpPr>
          <p:cNvPr id="8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8F8F8"/>
              </a:solidFill>
            </a:endParaRPr>
          </a:p>
        </p:txBody>
      </p:sp>
      <p:sp>
        <p:nvSpPr>
          <p:cNvPr id="9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657ED1-2D1D-49E8-A1F4-4C32A2C14C41}" type="slidenum">
              <a:rPr lang="ru-RU">
                <a:solidFill>
                  <a:srgbClr val="F8F8F8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23652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8F8F8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8F8F8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A85733-0732-4EC2-BBE8-0A09AE930A99}" type="slidenum">
              <a:rPr lang="ru-RU">
                <a:solidFill>
                  <a:srgbClr val="F8F8F8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60293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/>
              <a:ahLst/>
              <a:cxnLst>
                <a:cxn ang="0">
                  <a:pos x="2768" y="18"/>
                </a:cxn>
                <a:cxn ang="0">
                  <a:pos x="2678" y="24"/>
                </a:cxn>
                <a:cxn ang="0">
                  <a:pos x="2613" y="102"/>
                </a:cxn>
                <a:cxn ang="0">
                  <a:pos x="2511" y="156"/>
                </a:cxn>
                <a:cxn ang="0">
                  <a:pos x="2505" y="222"/>
                </a:cxn>
                <a:cxn ang="0">
                  <a:pos x="2487" y="246"/>
                </a:cxn>
                <a:cxn ang="0">
                  <a:pos x="2469" y="252"/>
                </a:cxn>
                <a:cxn ang="0">
                  <a:pos x="2397" y="210"/>
                </a:cxn>
                <a:cxn ang="0">
                  <a:pos x="2260" y="192"/>
                </a:cxn>
                <a:cxn ang="0">
                  <a:pos x="2236" y="186"/>
                </a:cxn>
                <a:cxn ang="0">
                  <a:pos x="2218" y="192"/>
                </a:cxn>
                <a:cxn ang="0">
                  <a:pos x="2146" y="228"/>
                </a:cxn>
                <a:cxn ang="0">
                  <a:pos x="2110" y="240"/>
                </a:cxn>
                <a:cxn ang="0">
                  <a:pos x="2086" y="246"/>
                </a:cxn>
                <a:cxn ang="0">
                  <a:pos x="2074" y="258"/>
                </a:cxn>
                <a:cxn ang="0">
                  <a:pos x="2074" y="276"/>
                </a:cxn>
                <a:cxn ang="0">
                  <a:pos x="2051" y="300"/>
                </a:cxn>
                <a:cxn ang="0">
                  <a:pos x="2033" y="312"/>
                </a:cxn>
                <a:cxn ang="0">
                  <a:pos x="2021" y="324"/>
                </a:cxn>
                <a:cxn ang="0">
                  <a:pos x="2009" y="336"/>
                </a:cxn>
                <a:cxn ang="0">
                  <a:pos x="1979" y="342"/>
                </a:cxn>
                <a:cxn ang="0">
                  <a:pos x="1913" y="336"/>
                </a:cxn>
                <a:cxn ang="0">
                  <a:pos x="1877" y="330"/>
                </a:cxn>
                <a:cxn ang="0">
                  <a:pos x="1865" y="342"/>
                </a:cxn>
                <a:cxn ang="0">
                  <a:pos x="1853" y="354"/>
                </a:cxn>
                <a:cxn ang="0">
                  <a:pos x="1823" y="360"/>
                </a:cxn>
                <a:cxn ang="0">
                  <a:pos x="1764" y="342"/>
                </a:cxn>
                <a:cxn ang="0">
                  <a:pos x="1740" y="342"/>
                </a:cxn>
                <a:cxn ang="0">
                  <a:pos x="1716" y="354"/>
                </a:cxn>
                <a:cxn ang="0">
                  <a:pos x="1656" y="425"/>
                </a:cxn>
                <a:cxn ang="0">
                  <a:pos x="1614" y="569"/>
                </a:cxn>
                <a:cxn ang="0">
                  <a:pos x="1614" y="593"/>
                </a:cxn>
                <a:cxn ang="0">
                  <a:pos x="1620" y="641"/>
                </a:cxn>
                <a:cxn ang="0">
                  <a:pos x="1638" y="659"/>
                </a:cxn>
                <a:cxn ang="0">
                  <a:pos x="1632" y="671"/>
                </a:cxn>
                <a:cxn ang="0">
                  <a:pos x="1620" y="683"/>
                </a:cxn>
                <a:cxn ang="0">
                  <a:pos x="1542" y="689"/>
                </a:cxn>
                <a:cxn ang="0">
                  <a:pos x="1465" y="629"/>
                </a:cxn>
                <a:cxn ang="0">
                  <a:pos x="1333" y="587"/>
                </a:cxn>
                <a:cxn ang="0">
                  <a:pos x="1184" y="671"/>
                </a:cxn>
                <a:cxn ang="0">
                  <a:pos x="1016" y="731"/>
                </a:cxn>
                <a:cxn ang="0">
                  <a:pos x="813" y="743"/>
                </a:cxn>
                <a:cxn ang="0">
                  <a:pos x="628" y="701"/>
                </a:cxn>
                <a:cxn ang="0">
                  <a:pos x="568" y="695"/>
                </a:cxn>
                <a:cxn ang="0">
                  <a:pos x="556" y="701"/>
                </a:cxn>
                <a:cxn ang="0">
                  <a:pos x="520" y="731"/>
                </a:cxn>
                <a:cxn ang="0">
                  <a:pos x="436" y="809"/>
                </a:cxn>
                <a:cxn ang="0">
                  <a:pos x="406" y="821"/>
                </a:cxn>
                <a:cxn ang="0">
                  <a:pos x="382" y="821"/>
                </a:cxn>
                <a:cxn ang="0">
                  <a:pos x="335" y="827"/>
                </a:cxn>
                <a:cxn ang="0">
                  <a:pos x="209" y="851"/>
                </a:cxn>
                <a:cxn ang="0">
                  <a:pos x="173" y="857"/>
                </a:cxn>
                <a:cxn ang="0">
                  <a:pos x="125" y="851"/>
                </a:cxn>
                <a:cxn ang="0">
                  <a:pos x="107" y="857"/>
                </a:cxn>
                <a:cxn ang="0">
                  <a:pos x="101" y="875"/>
                </a:cxn>
                <a:cxn ang="0">
                  <a:pos x="83" y="887"/>
                </a:cxn>
                <a:cxn ang="0">
                  <a:pos x="48" y="899"/>
                </a:cxn>
                <a:cxn ang="0">
                  <a:pos x="2780" y="24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1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/>
              <a:ahLst/>
              <a:cxnLst>
                <a:cxn ang="0">
                  <a:pos x="280" y="42"/>
                </a:cxn>
                <a:cxn ang="0">
                  <a:pos x="274" y="42"/>
                </a:cxn>
                <a:cxn ang="0">
                  <a:pos x="268" y="42"/>
                </a:cxn>
                <a:cxn ang="0">
                  <a:pos x="256" y="42"/>
                </a:cxn>
                <a:cxn ang="0">
                  <a:pos x="238" y="48"/>
                </a:cxn>
                <a:cxn ang="0">
                  <a:pos x="214" y="12"/>
                </a:cxn>
                <a:cxn ang="0">
                  <a:pos x="196" y="0"/>
                </a:cxn>
                <a:cxn ang="0">
                  <a:pos x="196" y="0"/>
                </a:cxn>
                <a:cxn ang="0">
                  <a:pos x="164" y="167"/>
                </a:cxn>
                <a:cxn ang="0">
                  <a:pos x="144" y="217"/>
                </a:cxn>
                <a:cxn ang="0">
                  <a:pos x="110" y="281"/>
                </a:cxn>
                <a:cxn ang="0">
                  <a:pos x="96" y="327"/>
                </a:cxn>
                <a:cxn ang="0">
                  <a:pos x="124" y="405"/>
                </a:cxn>
                <a:cxn ang="0">
                  <a:pos x="100" y="463"/>
                </a:cxn>
                <a:cxn ang="0">
                  <a:pos x="68" y="503"/>
                </a:cxn>
                <a:cxn ang="0">
                  <a:pos x="30" y="539"/>
                </a:cxn>
                <a:cxn ang="0">
                  <a:pos x="24" y="613"/>
                </a:cxn>
                <a:cxn ang="0">
                  <a:pos x="0" y="741"/>
                </a:cxn>
                <a:cxn ang="0">
                  <a:pos x="202" y="741"/>
                </a:cxn>
                <a:cxn ang="0">
                  <a:pos x="180" y="639"/>
                </a:cxn>
                <a:cxn ang="0">
                  <a:pos x="192" y="589"/>
                </a:cxn>
                <a:cxn ang="0">
                  <a:pos x="178" y="539"/>
                </a:cxn>
                <a:cxn ang="0">
                  <a:pos x="190" y="499"/>
                </a:cxn>
                <a:cxn ang="0">
                  <a:pos x="184" y="465"/>
                </a:cxn>
                <a:cxn ang="0">
                  <a:pos x="192" y="391"/>
                </a:cxn>
                <a:cxn ang="0">
                  <a:pos x="216" y="313"/>
                </a:cxn>
                <a:cxn ang="0">
                  <a:pos x="238" y="249"/>
                </a:cxn>
                <a:cxn ang="0">
                  <a:pos x="268" y="185"/>
                </a:cxn>
                <a:cxn ang="0">
                  <a:pos x="284" y="159"/>
                </a:cxn>
                <a:cxn ang="0">
                  <a:pos x="304" y="12"/>
                </a:cxn>
                <a:cxn ang="0">
                  <a:pos x="298" y="24"/>
                </a:cxn>
                <a:cxn ang="0">
                  <a:pos x="292" y="30"/>
                </a:cxn>
                <a:cxn ang="0">
                  <a:pos x="292" y="36"/>
                </a:cxn>
                <a:cxn ang="0">
                  <a:pos x="286" y="36"/>
                </a:cxn>
                <a:cxn ang="0">
                  <a:pos x="286" y="42"/>
                </a:cxn>
                <a:cxn ang="0">
                  <a:pos x="280" y="42"/>
                </a:cxn>
                <a:cxn ang="0">
                  <a:pos x="280" y="42"/>
                </a:cxn>
                <a:cxn ang="0">
                  <a:pos x="280" y="42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/>
              <a:ahLst/>
              <a:cxnLst>
                <a:cxn ang="0">
                  <a:pos x="284" y="6"/>
                </a:cxn>
                <a:cxn ang="0">
                  <a:pos x="278" y="6"/>
                </a:cxn>
                <a:cxn ang="0">
                  <a:pos x="272" y="12"/>
                </a:cxn>
                <a:cxn ang="0">
                  <a:pos x="254" y="18"/>
                </a:cxn>
                <a:cxn ang="0">
                  <a:pos x="230" y="24"/>
                </a:cxn>
                <a:cxn ang="0">
                  <a:pos x="206" y="42"/>
                </a:cxn>
                <a:cxn ang="0">
                  <a:pos x="188" y="48"/>
                </a:cxn>
                <a:cxn ang="0">
                  <a:pos x="176" y="54"/>
                </a:cxn>
                <a:cxn ang="0">
                  <a:pos x="170" y="54"/>
                </a:cxn>
                <a:cxn ang="0">
                  <a:pos x="150" y="169"/>
                </a:cxn>
                <a:cxn ang="0">
                  <a:pos x="110" y="225"/>
                </a:cxn>
                <a:cxn ang="0">
                  <a:pos x="54" y="383"/>
                </a:cxn>
                <a:cxn ang="0">
                  <a:pos x="82" y="555"/>
                </a:cxn>
                <a:cxn ang="0">
                  <a:pos x="40" y="679"/>
                </a:cxn>
                <a:cxn ang="0">
                  <a:pos x="0" y="767"/>
                </a:cxn>
                <a:cxn ang="0">
                  <a:pos x="108" y="767"/>
                </a:cxn>
                <a:cxn ang="0">
                  <a:pos x="120" y="611"/>
                </a:cxn>
                <a:cxn ang="0">
                  <a:pos x="148" y="499"/>
                </a:cxn>
                <a:cxn ang="0">
                  <a:pos x="160" y="367"/>
                </a:cxn>
                <a:cxn ang="0">
                  <a:pos x="218" y="327"/>
                </a:cxn>
                <a:cxn ang="0">
                  <a:pos x="238" y="221"/>
                </a:cxn>
                <a:cxn ang="0">
                  <a:pos x="296" y="135"/>
                </a:cxn>
                <a:cxn ang="0">
                  <a:pos x="314" y="0"/>
                </a:cxn>
                <a:cxn ang="0">
                  <a:pos x="302" y="0"/>
                </a:cxn>
                <a:cxn ang="0">
                  <a:pos x="296" y="0"/>
                </a:cxn>
                <a:cxn ang="0">
                  <a:pos x="290" y="0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/>
              <a:ahLst/>
              <a:cxnLst>
                <a:cxn ang="0">
                  <a:pos x="257" y="12"/>
                </a:cxn>
                <a:cxn ang="0">
                  <a:pos x="239" y="6"/>
                </a:cxn>
                <a:cxn ang="0">
                  <a:pos x="203" y="6"/>
                </a:cxn>
                <a:cxn ang="0">
                  <a:pos x="203" y="6"/>
                </a:cxn>
                <a:cxn ang="0">
                  <a:pos x="197" y="6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6" y="0"/>
                </a:cxn>
                <a:cxn ang="0">
                  <a:pos x="160" y="0"/>
                </a:cxn>
                <a:cxn ang="0">
                  <a:pos x="144" y="117"/>
                </a:cxn>
                <a:cxn ang="0">
                  <a:pos x="128" y="185"/>
                </a:cxn>
                <a:cxn ang="0">
                  <a:pos x="58" y="299"/>
                </a:cxn>
                <a:cxn ang="0">
                  <a:pos x="54" y="441"/>
                </a:cxn>
                <a:cxn ang="0">
                  <a:pos x="24" y="523"/>
                </a:cxn>
                <a:cxn ang="0">
                  <a:pos x="0" y="623"/>
                </a:cxn>
                <a:cxn ang="0">
                  <a:pos x="78" y="623"/>
                </a:cxn>
                <a:cxn ang="0">
                  <a:pos x="92" y="555"/>
                </a:cxn>
                <a:cxn ang="0">
                  <a:pos x="134" y="447"/>
                </a:cxn>
                <a:cxn ang="0">
                  <a:pos x="158" y="315"/>
                </a:cxn>
                <a:cxn ang="0">
                  <a:pos x="184" y="257"/>
                </a:cxn>
                <a:cxn ang="0">
                  <a:pos x="216" y="211"/>
                </a:cxn>
                <a:cxn ang="0">
                  <a:pos x="222" y="145"/>
                </a:cxn>
                <a:cxn ang="0">
                  <a:pos x="240" y="111"/>
                </a:cxn>
                <a:cxn ang="0">
                  <a:pos x="262" y="79"/>
                </a:cxn>
                <a:cxn ang="0">
                  <a:pos x="275" y="6"/>
                </a:cxn>
                <a:cxn ang="0">
                  <a:pos x="263" y="12"/>
                </a:cxn>
                <a:cxn ang="0">
                  <a:pos x="257" y="12"/>
                </a:cxn>
                <a:cxn ang="0">
                  <a:pos x="257" y="12"/>
                </a:cxn>
                <a:cxn ang="0">
                  <a:pos x="257" y="12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/>
              <a:ahLst/>
              <a:cxnLst>
                <a:cxn ang="0">
                  <a:pos x="171" y="12"/>
                </a:cxn>
                <a:cxn ang="0">
                  <a:pos x="159" y="24"/>
                </a:cxn>
                <a:cxn ang="0">
                  <a:pos x="153" y="36"/>
                </a:cxn>
                <a:cxn ang="0">
                  <a:pos x="128" y="60"/>
                </a:cxn>
                <a:cxn ang="0">
                  <a:pos x="110" y="83"/>
                </a:cxn>
                <a:cxn ang="0">
                  <a:pos x="86" y="119"/>
                </a:cxn>
                <a:cxn ang="0">
                  <a:pos x="68" y="167"/>
                </a:cxn>
                <a:cxn ang="0">
                  <a:pos x="68" y="221"/>
                </a:cxn>
                <a:cxn ang="0">
                  <a:pos x="68" y="227"/>
                </a:cxn>
                <a:cxn ang="0">
                  <a:pos x="68" y="233"/>
                </a:cxn>
                <a:cxn ang="0">
                  <a:pos x="68" y="239"/>
                </a:cxn>
                <a:cxn ang="0">
                  <a:pos x="68" y="245"/>
                </a:cxn>
                <a:cxn ang="0">
                  <a:pos x="68" y="251"/>
                </a:cxn>
                <a:cxn ang="0">
                  <a:pos x="68" y="251"/>
                </a:cxn>
                <a:cxn ang="0">
                  <a:pos x="68" y="257"/>
                </a:cxn>
                <a:cxn ang="0">
                  <a:pos x="68" y="269"/>
                </a:cxn>
                <a:cxn ang="0">
                  <a:pos x="74" y="287"/>
                </a:cxn>
                <a:cxn ang="0">
                  <a:pos x="80" y="305"/>
                </a:cxn>
                <a:cxn ang="0">
                  <a:pos x="86" y="311"/>
                </a:cxn>
                <a:cxn ang="0">
                  <a:pos x="86" y="311"/>
                </a:cxn>
                <a:cxn ang="0">
                  <a:pos x="92" y="317"/>
                </a:cxn>
                <a:cxn ang="0">
                  <a:pos x="92" y="323"/>
                </a:cxn>
                <a:cxn ang="0">
                  <a:pos x="92" y="323"/>
                </a:cxn>
                <a:cxn ang="0">
                  <a:pos x="24" y="437"/>
                </a:cxn>
                <a:cxn ang="0">
                  <a:pos x="18" y="471"/>
                </a:cxn>
                <a:cxn ang="0">
                  <a:pos x="0" y="547"/>
                </a:cxn>
                <a:cxn ang="0">
                  <a:pos x="50" y="611"/>
                </a:cxn>
                <a:cxn ang="0">
                  <a:pos x="114" y="611"/>
                </a:cxn>
                <a:cxn ang="0">
                  <a:pos x="104" y="555"/>
                </a:cxn>
                <a:cxn ang="0">
                  <a:pos x="120" y="515"/>
                </a:cxn>
                <a:cxn ang="0">
                  <a:pos x="150" y="449"/>
                </a:cxn>
                <a:cxn ang="0">
                  <a:pos x="166" y="377"/>
                </a:cxn>
                <a:cxn ang="0">
                  <a:pos x="156" y="295"/>
                </a:cxn>
                <a:cxn ang="0">
                  <a:pos x="170" y="203"/>
                </a:cxn>
                <a:cxn ang="0">
                  <a:pos x="212" y="95"/>
                </a:cxn>
                <a:cxn ang="0">
                  <a:pos x="213" y="0"/>
                </a:cxn>
                <a:cxn ang="0">
                  <a:pos x="207" y="0"/>
                </a:cxn>
                <a:cxn ang="0">
                  <a:pos x="201" y="0"/>
                </a:cxn>
                <a:cxn ang="0">
                  <a:pos x="195" y="0"/>
                </a:cxn>
                <a:cxn ang="0">
                  <a:pos x="189" y="0"/>
                </a:cxn>
                <a:cxn ang="0">
                  <a:pos x="183" y="6"/>
                </a:cxn>
                <a:cxn ang="0">
                  <a:pos x="177" y="6"/>
                </a:cxn>
                <a:cxn ang="0">
                  <a:pos x="171" y="12"/>
                </a:cxn>
                <a:cxn ang="0">
                  <a:pos x="171" y="12"/>
                </a:cxn>
                <a:cxn ang="0">
                  <a:pos x="171" y="12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/>
              <a:ahLst/>
              <a:cxnLst>
                <a:cxn ang="0">
                  <a:pos x="149" y="60"/>
                </a:cxn>
                <a:cxn ang="0">
                  <a:pos x="119" y="30"/>
                </a:cxn>
                <a:cxn ang="0">
                  <a:pos x="89" y="12"/>
                </a:cxn>
                <a:cxn ang="0">
                  <a:pos x="59" y="0"/>
                </a:cxn>
                <a:cxn ang="0">
                  <a:pos x="54" y="70"/>
                </a:cxn>
                <a:cxn ang="0">
                  <a:pos x="46" y="112"/>
                </a:cxn>
                <a:cxn ang="0">
                  <a:pos x="52" y="168"/>
                </a:cxn>
                <a:cxn ang="0">
                  <a:pos x="24" y="194"/>
                </a:cxn>
                <a:cxn ang="0">
                  <a:pos x="16" y="258"/>
                </a:cxn>
                <a:cxn ang="0">
                  <a:pos x="2" y="300"/>
                </a:cxn>
                <a:cxn ang="0">
                  <a:pos x="0" y="352"/>
                </a:cxn>
                <a:cxn ang="0">
                  <a:pos x="47" y="384"/>
                </a:cxn>
                <a:cxn ang="0">
                  <a:pos x="149" y="384"/>
                </a:cxn>
                <a:cxn ang="0">
                  <a:pos x="134" y="350"/>
                </a:cxn>
                <a:cxn ang="0">
                  <a:pos x="104" y="324"/>
                </a:cxn>
                <a:cxn ang="0">
                  <a:pos x="138" y="274"/>
                </a:cxn>
                <a:cxn ang="0">
                  <a:pos x="122" y="220"/>
                </a:cxn>
                <a:cxn ang="0">
                  <a:pos x="132" y="186"/>
                </a:cxn>
                <a:cxn ang="0">
                  <a:pos x="140" y="154"/>
                </a:cxn>
                <a:cxn ang="0">
                  <a:pos x="167" y="90"/>
                </a:cxn>
                <a:cxn ang="0">
                  <a:pos x="149" y="60"/>
                </a:cxn>
                <a:cxn ang="0">
                  <a:pos x="149" y="60"/>
                </a:cxn>
                <a:cxn ang="0">
                  <a:pos x="149" y="60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/>
              <a:ahLst/>
              <a:cxnLst>
                <a:cxn ang="0">
                  <a:pos x="136" y="12"/>
                </a:cxn>
                <a:cxn ang="0">
                  <a:pos x="100" y="0"/>
                </a:cxn>
                <a:cxn ang="0">
                  <a:pos x="78" y="64"/>
                </a:cxn>
                <a:cxn ang="0">
                  <a:pos x="70" y="126"/>
                </a:cxn>
                <a:cxn ang="0">
                  <a:pos x="46" y="184"/>
                </a:cxn>
                <a:cxn ang="0">
                  <a:pos x="58" y="232"/>
                </a:cxn>
                <a:cxn ang="0">
                  <a:pos x="38" y="268"/>
                </a:cxn>
                <a:cxn ang="0">
                  <a:pos x="0" y="300"/>
                </a:cxn>
                <a:cxn ang="0">
                  <a:pos x="160" y="300"/>
                </a:cxn>
                <a:cxn ang="0">
                  <a:pos x="136" y="272"/>
                </a:cxn>
                <a:cxn ang="0">
                  <a:pos x="98" y="234"/>
                </a:cxn>
                <a:cxn ang="0">
                  <a:pos x="130" y="188"/>
                </a:cxn>
                <a:cxn ang="0">
                  <a:pos x="138" y="134"/>
                </a:cxn>
                <a:cxn ang="0">
                  <a:pos x="144" y="94"/>
                </a:cxn>
                <a:cxn ang="0">
                  <a:pos x="164" y="60"/>
                </a:cxn>
                <a:cxn ang="0">
                  <a:pos x="166" y="0"/>
                </a:cxn>
                <a:cxn ang="0">
                  <a:pos x="136" y="12"/>
                </a:cxn>
                <a:cxn ang="0">
                  <a:pos x="136" y="12"/>
                </a:cxn>
                <a:cxn ang="0">
                  <a:pos x="136" y="12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183" y="0"/>
                </a:cxn>
                <a:cxn ang="0">
                  <a:pos x="158" y="50"/>
                </a:cxn>
                <a:cxn ang="0">
                  <a:pos x="148" y="92"/>
                </a:cxn>
                <a:cxn ang="0">
                  <a:pos x="120" y="144"/>
                </a:cxn>
                <a:cxn ang="0">
                  <a:pos x="82" y="182"/>
                </a:cxn>
                <a:cxn ang="0">
                  <a:pos x="60" y="232"/>
                </a:cxn>
                <a:cxn ang="0">
                  <a:pos x="0" y="282"/>
                </a:cxn>
                <a:cxn ang="0">
                  <a:pos x="128" y="282"/>
                </a:cxn>
                <a:cxn ang="0">
                  <a:pos x="154" y="254"/>
                </a:cxn>
                <a:cxn ang="0">
                  <a:pos x="158" y="196"/>
                </a:cxn>
                <a:cxn ang="0">
                  <a:pos x="188" y="148"/>
                </a:cxn>
                <a:cxn ang="0">
                  <a:pos x="196" y="70"/>
                </a:cxn>
                <a:cxn ang="0">
                  <a:pos x="237" y="0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201" y="0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/>
              <a:ahLst/>
              <a:cxnLst>
                <a:cxn ang="0">
                  <a:pos x="167" y="54"/>
                </a:cxn>
                <a:cxn ang="0">
                  <a:pos x="113" y="24"/>
                </a:cxn>
                <a:cxn ang="0">
                  <a:pos x="83" y="0"/>
                </a:cxn>
                <a:cxn ang="0">
                  <a:pos x="80" y="62"/>
                </a:cxn>
                <a:cxn ang="0">
                  <a:pos x="58" y="100"/>
                </a:cxn>
                <a:cxn ang="0">
                  <a:pos x="54" y="160"/>
                </a:cxn>
                <a:cxn ang="0">
                  <a:pos x="36" y="202"/>
                </a:cxn>
                <a:cxn ang="0">
                  <a:pos x="0" y="234"/>
                </a:cxn>
                <a:cxn ang="0">
                  <a:pos x="146" y="234"/>
                </a:cxn>
                <a:cxn ang="0">
                  <a:pos x="170" y="198"/>
                </a:cxn>
                <a:cxn ang="0">
                  <a:pos x="158" y="138"/>
                </a:cxn>
                <a:cxn ang="0">
                  <a:pos x="196" y="100"/>
                </a:cxn>
                <a:cxn ang="0">
                  <a:pos x="191" y="54"/>
                </a:cxn>
                <a:cxn ang="0">
                  <a:pos x="167" y="54"/>
                </a:cxn>
                <a:cxn ang="0">
                  <a:pos x="167" y="54"/>
                </a:cxn>
                <a:cxn ang="0">
                  <a:pos x="167" y="54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66" y="0"/>
                </a:cxn>
                <a:cxn ang="0">
                  <a:pos x="158" y="38"/>
                </a:cxn>
                <a:cxn ang="0">
                  <a:pos x="138" y="120"/>
                </a:cxn>
                <a:cxn ang="0">
                  <a:pos x="94" y="180"/>
                </a:cxn>
                <a:cxn ang="0">
                  <a:pos x="62" y="234"/>
                </a:cxn>
                <a:cxn ang="0">
                  <a:pos x="0" y="252"/>
                </a:cxn>
                <a:cxn ang="0">
                  <a:pos x="128" y="252"/>
                </a:cxn>
                <a:cxn ang="0">
                  <a:pos x="142" y="188"/>
                </a:cxn>
                <a:cxn ang="0">
                  <a:pos x="186" y="90"/>
                </a:cxn>
                <a:cxn ang="0">
                  <a:pos x="190" y="38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191" y="0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1" y="0"/>
                </a:cxn>
                <a:cxn ang="0">
                  <a:pos x="155" y="0"/>
                </a:cxn>
                <a:cxn ang="0">
                  <a:pos x="138" y="6"/>
                </a:cxn>
                <a:cxn ang="0">
                  <a:pos x="132" y="6"/>
                </a:cxn>
                <a:cxn ang="0">
                  <a:pos x="35" y="18"/>
                </a:cxn>
                <a:cxn ang="0">
                  <a:pos x="11" y="30"/>
                </a:cxn>
                <a:cxn ang="0">
                  <a:pos x="23" y="54"/>
                </a:cxn>
                <a:cxn ang="0">
                  <a:pos x="0" y="100"/>
                </a:cxn>
                <a:cxn ang="0">
                  <a:pos x="0" y="132"/>
                </a:cxn>
                <a:cxn ang="0">
                  <a:pos x="162" y="132"/>
                </a:cxn>
                <a:cxn ang="0">
                  <a:pos x="204" y="88"/>
                </a:cxn>
                <a:cxn ang="0">
                  <a:pos x="230" y="46"/>
                </a:cxn>
                <a:cxn ang="0">
                  <a:pos x="214" y="24"/>
                </a:cxn>
                <a:cxn ang="0">
                  <a:pos x="215" y="0"/>
                </a:cxn>
                <a:cxn ang="0">
                  <a:pos x="209" y="0"/>
                </a:cxn>
                <a:cxn ang="0">
                  <a:pos x="203" y="0"/>
                </a:cxn>
                <a:cxn ang="0">
                  <a:pos x="203" y="0"/>
                </a:cxn>
                <a:cxn ang="0">
                  <a:pos x="197" y="0"/>
                </a:cxn>
                <a:cxn ang="0">
                  <a:pos x="197" y="0"/>
                </a:cxn>
                <a:cxn ang="0">
                  <a:pos x="197" y="0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6" y="48"/>
                </a:cxn>
                <a:cxn ang="0">
                  <a:pos x="30" y="72"/>
                </a:cxn>
                <a:cxn ang="0">
                  <a:pos x="0" y="102"/>
                </a:cxn>
                <a:cxn ang="0">
                  <a:pos x="66" y="102"/>
                </a:cxn>
                <a:cxn ang="0">
                  <a:pos x="88" y="56"/>
                </a:cxn>
                <a:cxn ang="0">
                  <a:pos x="89" y="6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/>
              <a:ahLst/>
              <a:cxnLst>
                <a:cxn ang="0">
                  <a:pos x="278" y="24"/>
                </a:cxn>
                <a:cxn ang="0">
                  <a:pos x="272" y="24"/>
                </a:cxn>
                <a:cxn ang="0">
                  <a:pos x="272" y="18"/>
                </a:cxn>
                <a:cxn ang="0">
                  <a:pos x="266" y="18"/>
                </a:cxn>
                <a:cxn ang="0">
                  <a:pos x="254" y="12"/>
                </a:cxn>
                <a:cxn ang="0">
                  <a:pos x="236" y="6"/>
                </a:cxn>
                <a:cxn ang="0">
                  <a:pos x="212" y="0"/>
                </a:cxn>
                <a:cxn ang="0">
                  <a:pos x="206" y="6"/>
                </a:cxn>
                <a:cxn ang="0">
                  <a:pos x="198" y="129"/>
                </a:cxn>
                <a:cxn ang="0">
                  <a:pos x="184" y="209"/>
                </a:cxn>
                <a:cxn ang="0">
                  <a:pos x="182" y="249"/>
                </a:cxn>
                <a:cxn ang="0">
                  <a:pos x="200" y="339"/>
                </a:cxn>
                <a:cxn ang="0">
                  <a:pos x="186" y="481"/>
                </a:cxn>
                <a:cxn ang="0">
                  <a:pos x="176" y="521"/>
                </a:cxn>
                <a:cxn ang="0">
                  <a:pos x="156" y="601"/>
                </a:cxn>
                <a:cxn ang="0">
                  <a:pos x="172" y="681"/>
                </a:cxn>
                <a:cxn ang="0">
                  <a:pos x="138" y="765"/>
                </a:cxn>
                <a:cxn ang="0">
                  <a:pos x="96" y="847"/>
                </a:cxn>
                <a:cxn ang="0">
                  <a:pos x="50" y="899"/>
                </a:cxn>
                <a:cxn ang="0">
                  <a:pos x="0" y="953"/>
                </a:cxn>
                <a:cxn ang="0">
                  <a:pos x="278" y="953"/>
                </a:cxn>
                <a:cxn ang="0">
                  <a:pos x="278" y="24"/>
                </a:cxn>
                <a:cxn ang="0">
                  <a:pos x="278" y="24"/>
                </a:cxn>
                <a:cxn ang="0">
                  <a:pos x="278" y="24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</p:grpSp>
      <p:sp>
        <p:nvSpPr>
          <p:cNvPr id="28690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 anchor="b"/>
          <a:lstStyle>
            <a:lvl1pPr>
              <a:defRPr sz="57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8691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5DB6F-9CCA-44E0-94A4-BF29A01D3CFB}" type="datetimeFigureOut">
              <a:rPr lang="ru-RU">
                <a:solidFill>
                  <a:srgbClr val="F8F8F8"/>
                </a:solidFill>
              </a:rPr>
              <a:pPr>
                <a:defRPr/>
              </a:pPr>
              <a:t>09.01.2014</a:t>
            </a:fld>
            <a:endParaRPr lang="ru-RU">
              <a:solidFill>
                <a:srgbClr val="F8F8F8"/>
              </a:solidFill>
            </a:endParaRPr>
          </a:p>
        </p:txBody>
      </p:sp>
      <p:sp>
        <p:nvSpPr>
          <p:cNvPr id="21" name="Rectangle 2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8F8F8"/>
              </a:solidFill>
            </a:endParaRPr>
          </a:p>
        </p:txBody>
      </p:sp>
      <p:sp>
        <p:nvSpPr>
          <p:cNvPr id="22" name="Rectangle 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70320B-FFB8-4320-9AEE-046F2EC941E0}" type="slidenum">
              <a:rPr lang="ru-RU">
                <a:solidFill>
                  <a:srgbClr val="F8F8F8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7473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7ADE90-D34B-42C5-93A4-7E482AD1A26C}" type="datetimeFigureOut">
              <a:rPr lang="ru-RU">
                <a:solidFill>
                  <a:srgbClr val="F8F8F8"/>
                </a:solidFill>
              </a:rPr>
              <a:pPr>
                <a:defRPr/>
              </a:pPr>
              <a:t>09.01.2014</a:t>
            </a:fld>
            <a:endParaRPr lang="ru-RU">
              <a:solidFill>
                <a:srgbClr val="F8F8F8"/>
              </a:solidFill>
            </a:endParaRP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8F8F8"/>
              </a:solidFill>
            </a:endParaRPr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B598CE-0191-4A8F-B846-3DEF49AC1F98}" type="slidenum">
              <a:rPr lang="ru-RU">
                <a:solidFill>
                  <a:srgbClr val="F8F8F8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826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2DA47F-7C4B-4DA0-B31F-28E1F925CA83}" type="datetimeFigureOut">
              <a:rPr lang="ru-RU">
                <a:solidFill>
                  <a:srgbClr val="F8F8F8"/>
                </a:solidFill>
              </a:rPr>
              <a:pPr>
                <a:defRPr/>
              </a:pPr>
              <a:t>09.01.2014</a:t>
            </a:fld>
            <a:endParaRPr lang="ru-RU">
              <a:solidFill>
                <a:srgbClr val="F8F8F8"/>
              </a:solidFill>
            </a:endParaRP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8F8F8"/>
              </a:solidFill>
            </a:endParaRPr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734D80-F97E-4561-B564-6767C9958BFD}" type="slidenum">
              <a:rPr lang="ru-RU">
                <a:solidFill>
                  <a:srgbClr val="F8F8F8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24978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BED359-21BF-43C0-B53E-FCF6781C4782}" type="datetimeFigureOut">
              <a:rPr lang="ru-RU">
                <a:solidFill>
                  <a:srgbClr val="F8F8F8"/>
                </a:solidFill>
              </a:rPr>
              <a:pPr>
                <a:defRPr/>
              </a:pPr>
              <a:t>09.01.2014</a:t>
            </a:fld>
            <a:endParaRPr lang="ru-RU">
              <a:solidFill>
                <a:srgbClr val="F8F8F8"/>
              </a:solidFill>
            </a:endParaRP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8F8F8"/>
              </a:solidFill>
            </a:endParaRPr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A3C802-1238-4B64-94D7-7C7717E1D89C}" type="slidenum">
              <a:rPr lang="ru-RU">
                <a:solidFill>
                  <a:srgbClr val="F8F8F8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46662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FF44E7-0446-4F48-B8FF-5B721FF00140}" type="datetimeFigureOut">
              <a:rPr lang="ru-RU">
                <a:solidFill>
                  <a:srgbClr val="F8F8F8"/>
                </a:solidFill>
              </a:rPr>
              <a:pPr>
                <a:defRPr/>
              </a:pPr>
              <a:t>09.01.2014</a:t>
            </a:fld>
            <a:endParaRPr lang="ru-RU">
              <a:solidFill>
                <a:srgbClr val="F8F8F8"/>
              </a:solidFill>
            </a:endParaRPr>
          </a:p>
        </p:txBody>
      </p:sp>
      <p:sp>
        <p:nvSpPr>
          <p:cNvPr id="8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8F8F8"/>
              </a:solidFill>
            </a:endParaRPr>
          </a:p>
        </p:txBody>
      </p:sp>
      <p:sp>
        <p:nvSpPr>
          <p:cNvPr id="9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7C4FF0-7DBD-453D-8156-B270F73D7BB1}" type="slidenum">
              <a:rPr lang="ru-RU">
                <a:solidFill>
                  <a:srgbClr val="F8F8F8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93299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31D8EA-3F57-4B39-9807-F40CBC8685D1}" type="datetimeFigureOut">
              <a:rPr lang="ru-RU">
                <a:solidFill>
                  <a:srgbClr val="F8F8F8"/>
                </a:solidFill>
              </a:rPr>
              <a:pPr>
                <a:defRPr/>
              </a:pPr>
              <a:t>09.01.2014</a:t>
            </a:fld>
            <a:endParaRPr lang="ru-RU">
              <a:solidFill>
                <a:srgbClr val="F8F8F8"/>
              </a:solidFill>
            </a:endParaRPr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8F8F8"/>
              </a:solidFill>
            </a:endParaRP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F40018-AA6A-4490-9727-9440F44C10EE}" type="slidenum">
              <a:rPr lang="ru-RU">
                <a:solidFill>
                  <a:srgbClr val="F8F8F8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03859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FF9483-3F95-4373-BAB7-BBE0A1D1C3C2}" type="datetimeFigureOut">
              <a:rPr lang="ru-RU">
                <a:solidFill>
                  <a:srgbClr val="F8F8F8"/>
                </a:solidFill>
              </a:rPr>
              <a:pPr>
                <a:defRPr/>
              </a:pPr>
              <a:t>09.01.2014</a:t>
            </a:fld>
            <a:endParaRPr lang="ru-RU">
              <a:solidFill>
                <a:srgbClr val="F8F8F8"/>
              </a:solidFill>
            </a:endParaRPr>
          </a:p>
        </p:txBody>
      </p:sp>
      <p:sp>
        <p:nvSpPr>
          <p:cNvPr id="3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8F8F8"/>
              </a:solidFill>
            </a:endParaRPr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85FE38-4C3C-40D0-B0EB-8F617EB50ED7}" type="slidenum">
              <a:rPr lang="ru-RU">
                <a:solidFill>
                  <a:srgbClr val="F8F8F8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03284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1BFC20-C53C-44ED-9091-0557E5E7502E}" type="datetimeFigureOut">
              <a:rPr lang="ru-RU">
                <a:solidFill>
                  <a:srgbClr val="F8F8F8"/>
                </a:solidFill>
              </a:rPr>
              <a:pPr>
                <a:defRPr/>
              </a:pPr>
              <a:t>09.01.2014</a:t>
            </a:fld>
            <a:endParaRPr lang="ru-RU">
              <a:solidFill>
                <a:srgbClr val="F8F8F8"/>
              </a:solidFill>
            </a:endParaRP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8F8F8"/>
              </a:solidFill>
            </a:endParaRPr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84297B-B49D-48E7-B37B-22998A57B219}" type="slidenum">
              <a:rPr lang="ru-RU">
                <a:solidFill>
                  <a:srgbClr val="F8F8F8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49769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8A15B6-5357-4B00-AA17-48956B109D1A}" type="datetimeFigureOut">
              <a:rPr lang="ru-RU">
                <a:solidFill>
                  <a:srgbClr val="F8F8F8"/>
                </a:solidFill>
              </a:rPr>
              <a:pPr>
                <a:defRPr/>
              </a:pPr>
              <a:t>09.01.2014</a:t>
            </a:fld>
            <a:endParaRPr lang="ru-RU">
              <a:solidFill>
                <a:srgbClr val="F8F8F8"/>
              </a:solidFill>
            </a:endParaRP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8F8F8"/>
              </a:solidFill>
            </a:endParaRPr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3D6449-212B-4CB5-B8B7-D667A887AE54}" type="slidenum">
              <a:rPr lang="ru-RU">
                <a:solidFill>
                  <a:srgbClr val="F8F8F8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06459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B895D9-34DC-4848-A641-6F6633173F57}" type="datetimeFigureOut">
              <a:rPr lang="ru-RU">
                <a:solidFill>
                  <a:srgbClr val="F8F8F8"/>
                </a:solidFill>
              </a:rPr>
              <a:pPr>
                <a:defRPr/>
              </a:pPr>
              <a:t>09.01.2014</a:t>
            </a:fld>
            <a:endParaRPr lang="ru-RU">
              <a:solidFill>
                <a:srgbClr val="F8F8F8"/>
              </a:solidFill>
            </a:endParaRP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8F8F8"/>
              </a:solidFill>
            </a:endParaRPr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DE71AC-F7A1-4306-9103-C31F5FF6D101}" type="slidenum">
              <a:rPr lang="ru-RU">
                <a:solidFill>
                  <a:srgbClr val="F8F8F8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07220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2C5637-0DEE-4BD9-AA34-21DD2D00DF0A}" type="datetimeFigureOut">
              <a:rPr lang="ru-RU">
                <a:solidFill>
                  <a:srgbClr val="F8F8F8"/>
                </a:solidFill>
              </a:rPr>
              <a:pPr>
                <a:defRPr/>
              </a:pPr>
              <a:t>09.01.2014</a:t>
            </a:fld>
            <a:endParaRPr lang="ru-RU">
              <a:solidFill>
                <a:srgbClr val="F8F8F8"/>
              </a:solidFill>
            </a:endParaRP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8F8F8"/>
              </a:solidFill>
            </a:endParaRPr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F5C771-088C-4227-8ADB-E0B06FA13D58}" type="slidenum">
              <a:rPr lang="ru-RU">
                <a:solidFill>
                  <a:srgbClr val="F8F8F8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25454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50C137-705A-4D52-8DC8-7F836E5B734C}" type="datetimeFigureOut">
              <a:rPr lang="ru-RU">
                <a:solidFill>
                  <a:srgbClr val="F8F8F8"/>
                </a:solidFill>
              </a:rPr>
              <a:pPr>
                <a:defRPr/>
              </a:pPr>
              <a:t>09.01.2014</a:t>
            </a:fld>
            <a:endParaRPr lang="ru-RU">
              <a:solidFill>
                <a:srgbClr val="F8F8F8"/>
              </a:solidFill>
            </a:endParaRPr>
          </a:p>
        </p:txBody>
      </p:sp>
      <p:sp>
        <p:nvSpPr>
          <p:cNvPr id="8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8F8F8"/>
              </a:solidFill>
            </a:endParaRPr>
          </a:p>
        </p:txBody>
      </p:sp>
      <p:sp>
        <p:nvSpPr>
          <p:cNvPr id="9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657ED1-2D1D-49E8-A1F4-4C32A2C14C41}" type="slidenum">
              <a:rPr lang="ru-RU">
                <a:solidFill>
                  <a:srgbClr val="F8F8F8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236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8F8F8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8F8F8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A85733-0732-4EC2-BBE8-0A09AE930A99}" type="slidenum">
              <a:rPr lang="ru-RU">
                <a:solidFill>
                  <a:srgbClr val="F8F8F8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60293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09.01.2014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14708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09.01.2014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65389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09.01.2014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0559777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09.01.2014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12616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09.01.2014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73528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09.01.2014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73610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09.01.2014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8515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09.01.2014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30159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09.01.2014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79328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09.01.2014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46135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09.01.2014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81235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BBACDA2-D826-4902-8102-460A1FC65002}" type="slidenum">
              <a:rPr lang="ru-RU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0545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FF126C3-3896-4A58-8881-9E87C8EEB9A4}" type="slidenum">
              <a:rPr lang="ru-RU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5532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FAACA9D-B0AD-45EC-AB3A-0D6BF7ABD862}" type="slidenum">
              <a:rPr lang="ru-RU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44671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09.01.2014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87450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09.01.2014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87398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09.01.2014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210972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09.01.2014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8552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09.01.2014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905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09.01.2014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59427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09.01.2014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5221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09.01.2014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96185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09.01.2014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26823517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09.01.2014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71597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09.01.2014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19958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BBACDA2-D826-4902-8102-460A1FC65002}" type="slidenum">
              <a:rPr lang="ru-RU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06858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FF126C3-3896-4A58-8881-9E87C8EEB9A4}" type="slidenum">
              <a:rPr lang="ru-RU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03338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FAACA9D-B0AD-45EC-AB3A-0D6BF7ABD862}" type="slidenum">
              <a:rPr lang="ru-RU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47718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D37900C5-F3F2-44E8-B2C0-F9AE2AC2E8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7319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7BF16BE5-7845-4C92-BE72-73A2706000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22154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174BB897-0300-4476-9E46-A9159EFBC9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383571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2E0280B6-F09B-4D20-B82E-B1231E1152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079300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96631283-C99C-489D-AE1A-1B79358CCF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590511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19861746-BB4B-40A4-BAF0-5D04ACC399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267492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B32FF9F7-1ABC-4913-807D-4145192D85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04134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5EED1BCF-628F-4C3F-8D67-CB177DAC6E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808329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6F4B5475-0C52-4FE4-A543-7A203EE3F8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608476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8B02E0E8-55F9-4B62-99CF-1C30A228BD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040097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39C23452-D322-428C-9D12-7184AF1D7B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1269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4C89AD-2270-47A9-AF49-0D93562EEDF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45755-6A08-4D3D-8DC2-CA8BE03563B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575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EF996E-2EDE-4248-A124-8189F439DAD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5DF468-116C-49DE-80DA-9DBB8D1C386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710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F8FAB-0F78-415B-862B-81E3480A728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62ABF-B56A-496B-8867-F43F3625D89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503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F8D77-2842-4168-A414-F938419D9E9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674E3-7075-4461-9EE0-96DD55DB4B9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451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A23802-7312-4422-BDA4-F37D44625FE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990A7F-FC0F-4DEA-9088-D6E4C620C36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911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B55300-5DE6-44DA-9C5C-9969C946C64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327D0-5B9A-4452-A764-CAB76637936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973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31BC43-CFA4-4515-B4AE-C4B8C062D15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9486D-3174-4DF6-9E4E-B494AB6485D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016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8A9041-A22F-4E15-97B1-1088869A9F2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810FF7-AF95-4F82-AE36-C1F57700051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817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2A27A1-F8A3-4F63-846B-965A4F3FD1A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499B2-6505-4E08-8D54-72EA454D76F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69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A41908-A9FE-45F6-8AC7-D11679B7651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5ACC2-D9B9-4DEA-8939-2E45C01471F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5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1.xml"/><Relationship Id="rId13" Type="http://schemas.openxmlformats.org/officeDocument/2006/relationships/slideLayout" Target="../slideLayouts/slideLayout126.xml"/><Relationship Id="rId3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20.xml"/><Relationship Id="rId12" Type="http://schemas.openxmlformats.org/officeDocument/2006/relationships/slideLayout" Target="../slideLayouts/slideLayout125.xml"/><Relationship Id="rId2" Type="http://schemas.openxmlformats.org/officeDocument/2006/relationships/slideLayout" Target="../slideLayouts/slideLayout115.xml"/><Relationship Id="rId1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9.xml"/><Relationship Id="rId11" Type="http://schemas.openxmlformats.org/officeDocument/2006/relationships/slideLayout" Target="../slideLayouts/slideLayout124.xml"/><Relationship Id="rId5" Type="http://schemas.openxmlformats.org/officeDocument/2006/relationships/slideLayout" Target="../slideLayouts/slideLayout118.xml"/><Relationship Id="rId10" Type="http://schemas.openxmlformats.org/officeDocument/2006/relationships/slideLayout" Target="../slideLayouts/slideLayout123.xml"/><Relationship Id="rId4" Type="http://schemas.openxmlformats.org/officeDocument/2006/relationships/slideLayout" Target="../slideLayouts/slideLayout117.xml"/><Relationship Id="rId9" Type="http://schemas.openxmlformats.org/officeDocument/2006/relationships/slideLayout" Target="../slideLayouts/slideLayout122.xml"/><Relationship Id="rId14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slideLayout" Target="../slideLayouts/slideLayout77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4" Type="http://schemas.openxmlformats.org/officeDocument/2006/relationships/slideLayout" Target="../slideLayouts/slideLayout7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13" Type="http://schemas.openxmlformats.org/officeDocument/2006/relationships/slideLayout" Target="../slideLayouts/slideLayout113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slideLayout" Target="../slideLayouts/slideLayout112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14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27651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/>
              <a:ahLst/>
              <a:cxnLst>
                <a:cxn ang="0">
                  <a:pos x="2768" y="18"/>
                </a:cxn>
                <a:cxn ang="0">
                  <a:pos x="2678" y="24"/>
                </a:cxn>
                <a:cxn ang="0">
                  <a:pos x="2613" y="102"/>
                </a:cxn>
                <a:cxn ang="0">
                  <a:pos x="2511" y="156"/>
                </a:cxn>
                <a:cxn ang="0">
                  <a:pos x="2505" y="222"/>
                </a:cxn>
                <a:cxn ang="0">
                  <a:pos x="2487" y="246"/>
                </a:cxn>
                <a:cxn ang="0">
                  <a:pos x="2469" y="252"/>
                </a:cxn>
                <a:cxn ang="0">
                  <a:pos x="2397" y="210"/>
                </a:cxn>
                <a:cxn ang="0">
                  <a:pos x="2260" y="192"/>
                </a:cxn>
                <a:cxn ang="0">
                  <a:pos x="2236" y="186"/>
                </a:cxn>
                <a:cxn ang="0">
                  <a:pos x="2218" y="192"/>
                </a:cxn>
                <a:cxn ang="0">
                  <a:pos x="2146" y="228"/>
                </a:cxn>
                <a:cxn ang="0">
                  <a:pos x="2110" y="240"/>
                </a:cxn>
                <a:cxn ang="0">
                  <a:pos x="2086" y="246"/>
                </a:cxn>
                <a:cxn ang="0">
                  <a:pos x="2074" y="258"/>
                </a:cxn>
                <a:cxn ang="0">
                  <a:pos x="2074" y="276"/>
                </a:cxn>
                <a:cxn ang="0">
                  <a:pos x="2051" y="300"/>
                </a:cxn>
                <a:cxn ang="0">
                  <a:pos x="2033" y="312"/>
                </a:cxn>
                <a:cxn ang="0">
                  <a:pos x="2021" y="324"/>
                </a:cxn>
                <a:cxn ang="0">
                  <a:pos x="2009" y="336"/>
                </a:cxn>
                <a:cxn ang="0">
                  <a:pos x="1979" y="342"/>
                </a:cxn>
                <a:cxn ang="0">
                  <a:pos x="1913" y="336"/>
                </a:cxn>
                <a:cxn ang="0">
                  <a:pos x="1877" y="330"/>
                </a:cxn>
                <a:cxn ang="0">
                  <a:pos x="1865" y="342"/>
                </a:cxn>
                <a:cxn ang="0">
                  <a:pos x="1853" y="354"/>
                </a:cxn>
                <a:cxn ang="0">
                  <a:pos x="1823" y="360"/>
                </a:cxn>
                <a:cxn ang="0">
                  <a:pos x="1764" y="342"/>
                </a:cxn>
                <a:cxn ang="0">
                  <a:pos x="1740" y="342"/>
                </a:cxn>
                <a:cxn ang="0">
                  <a:pos x="1716" y="354"/>
                </a:cxn>
                <a:cxn ang="0">
                  <a:pos x="1656" y="425"/>
                </a:cxn>
                <a:cxn ang="0">
                  <a:pos x="1614" y="569"/>
                </a:cxn>
                <a:cxn ang="0">
                  <a:pos x="1614" y="593"/>
                </a:cxn>
                <a:cxn ang="0">
                  <a:pos x="1620" y="641"/>
                </a:cxn>
                <a:cxn ang="0">
                  <a:pos x="1638" y="659"/>
                </a:cxn>
                <a:cxn ang="0">
                  <a:pos x="1632" y="671"/>
                </a:cxn>
                <a:cxn ang="0">
                  <a:pos x="1620" y="683"/>
                </a:cxn>
                <a:cxn ang="0">
                  <a:pos x="1542" y="689"/>
                </a:cxn>
                <a:cxn ang="0">
                  <a:pos x="1465" y="629"/>
                </a:cxn>
                <a:cxn ang="0">
                  <a:pos x="1333" y="587"/>
                </a:cxn>
                <a:cxn ang="0">
                  <a:pos x="1184" y="671"/>
                </a:cxn>
                <a:cxn ang="0">
                  <a:pos x="1016" y="731"/>
                </a:cxn>
                <a:cxn ang="0">
                  <a:pos x="813" y="743"/>
                </a:cxn>
                <a:cxn ang="0">
                  <a:pos x="628" y="701"/>
                </a:cxn>
                <a:cxn ang="0">
                  <a:pos x="568" y="695"/>
                </a:cxn>
                <a:cxn ang="0">
                  <a:pos x="556" y="701"/>
                </a:cxn>
                <a:cxn ang="0">
                  <a:pos x="520" y="731"/>
                </a:cxn>
                <a:cxn ang="0">
                  <a:pos x="436" y="809"/>
                </a:cxn>
                <a:cxn ang="0">
                  <a:pos x="406" y="821"/>
                </a:cxn>
                <a:cxn ang="0">
                  <a:pos x="382" y="821"/>
                </a:cxn>
                <a:cxn ang="0">
                  <a:pos x="335" y="827"/>
                </a:cxn>
                <a:cxn ang="0">
                  <a:pos x="209" y="851"/>
                </a:cxn>
                <a:cxn ang="0">
                  <a:pos x="173" y="857"/>
                </a:cxn>
                <a:cxn ang="0">
                  <a:pos x="125" y="851"/>
                </a:cxn>
                <a:cxn ang="0">
                  <a:pos x="107" y="857"/>
                </a:cxn>
                <a:cxn ang="0">
                  <a:pos x="101" y="875"/>
                </a:cxn>
                <a:cxn ang="0">
                  <a:pos x="83" y="887"/>
                </a:cxn>
                <a:cxn ang="0">
                  <a:pos x="48" y="899"/>
                </a:cxn>
                <a:cxn ang="0">
                  <a:pos x="2780" y="24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  <p:sp>
          <p:nvSpPr>
            <p:cNvPr id="27652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  <p:sp>
          <p:nvSpPr>
            <p:cNvPr id="27653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1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  <p:sp>
          <p:nvSpPr>
            <p:cNvPr id="27654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/>
              <a:ahLst/>
              <a:cxnLst>
                <a:cxn ang="0">
                  <a:pos x="280" y="42"/>
                </a:cxn>
                <a:cxn ang="0">
                  <a:pos x="274" y="42"/>
                </a:cxn>
                <a:cxn ang="0">
                  <a:pos x="268" y="42"/>
                </a:cxn>
                <a:cxn ang="0">
                  <a:pos x="256" y="42"/>
                </a:cxn>
                <a:cxn ang="0">
                  <a:pos x="238" y="48"/>
                </a:cxn>
                <a:cxn ang="0">
                  <a:pos x="214" y="12"/>
                </a:cxn>
                <a:cxn ang="0">
                  <a:pos x="196" y="0"/>
                </a:cxn>
                <a:cxn ang="0">
                  <a:pos x="196" y="0"/>
                </a:cxn>
                <a:cxn ang="0">
                  <a:pos x="164" y="167"/>
                </a:cxn>
                <a:cxn ang="0">
                  <a:pos x="144" y="217"/>
                </a:cxn>
                <a:cxn ang="0">
                  <a:pos x="110" y="281"/>
                </a:cxn>
                <a:cxn ang="0">
                  <a:pos x="96" y="327"/>
                </a:cxn>
                <a:cxn ang="0">
                  <a:pos x="124" y="405"/>
                </a:cxn>
                <a:cxn ang="0">
                  <a:pos x="100" y="463"/>
                </a:cxn>
                <a:cxn ang="0">
                  <a:pos x="68" y="503"/>
                </a:cxn>
                <a:cxn ang="0">
                  <a:pos x="30" y="539"/>
                </a:cxn>
                <a:cxn ang="0">
                  <a:pos x="24" y="613"/>
                </a:cxn>
                <a:cxn ang="0">
                  <a:pos x="0" y="741"/>
                </a:cxn>
                <a:cxn ang="0">
                  <a:pos x="202" y="741"/>
                </a:cxn>
                <a:cxn ang="0">
                  <a:pos x="180" y="639"/>
                </a:cxn>
                <a:cxn ang="0">
                  <a:pos x="192" y="589"/>
                </a:cxn>
                <a:cxn ang="0">
                  <a:pos x="178" y="539"/>
                </a:cxn>
                <a:cxn ang="0">
                  <a:pos x="190" y="499"/>
                </a:cxn>
                <a:cxn ang="0">
                  <a:pos x="184" y="465"/>
                </a:cxn>
                <a:cxn ang="0">
                  <a:pos x="192" y="391"/>
                </a:cxn>
                <a:cxn ang="0">
                  <a:pos x="216" y="313"/>
                </a:cxn>
                <a:cxn ang="0">
                  <a:pos x="238" y="249"/>
                </a:cxn>
                <a:cxn ang="0">
                  <a:pos x="268" y="185"/>
                </a:cxn>
                <a:cxn ang="0">
                  <a:pos x="284" y="159"/>
                </a:cxn>
                <a:cxn ang="0">
                  <a:pos x="304" y="12"/>
                </a:cxn>
                <a:cxn ang="0">
                  <a:pos x="298" y="24"/>
                </a:cxn>
                <a:cxn ang="0">
                  <a:pos x="292" y="30"/>
                </a:cxn>
                <a:cxn ang="0">
                  <a:pos x="292" y="36"/>
                </a:cxn>
                <a:cxn ang="0">
                  <a:pos x="286" y="36"/>
                </a:cxn>
                <a:cxn ang="0">
                  <a:pos x="286" y="42"/>
                </a:cxn>
                <a:cxn ang="0">
                  <a:pos x="280" y="42"/>
                </a:cxn>
                <a:cxn ang="0">
                  <a:pos x="280" y="42"/>
                </a:cxn>
                <a:cxn ang="0">
                  <a:pos x="280" y="42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  <p:sp>
          <p:nvSpPr>
            <p:cNvPr id="27655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/>
              <a:ahLst/>
              <a:cxnLst>
                <a:cxn ang="0">
                  <a:pos x="284" y="6"/>
                </a:cxn>
                <a:cxn ang="0">
                  <a:pos x="278" y="6"/>
                </a:cxn>
                <a:cxn ang="0">
                  <a:pos x="272" y="12"/>
                </a:cxn>
                <a:cxn ang="0">
                  <a:pos x="254" y="18"/>
                </a:cxn>
                <a:cxn ang="0">
                  <a:pos x="230" y="24"/>
                </a:cxn>
                <a:cxn ang="0">
                  <a:pos x="206" y="42"/>
                </a:cxn>
                <a:cxn ang="0">
                  <a:pos x="188" y="48"/>
                </a:cxn>
                <a:cxn ang="0">
                  <a:pos x="176" y="54"/>
                </a:cxn>
                <a:cxn ang="0">
                  <a:pos x="170" y="54"/>
                </a:cxn>
                <a:cxn ang="0">
                  <a:pos x="150" y="169"/>
                </a:cxn>
                <a:cxn ang="0">
                  <a:pos x="110" y="225"/>
                </a:cxn>
                <a:cxn ang="0">
                  <a:pos x="54" y="383"/>
                </a:cxn>
                <a:cxn ang="0">
                  <a:pos x="82" y="555"/>
                </a:cxn>
                <a:cxn ang="0">
                  <a:pos x="40" y="679"/>
                </a:cxn>
                <a:cxn ang="0">
                  <a:pos x="0" y="767"/>
                </a:cxn>
                <a:cxn ang="0">
                  <a:pos x="108" y="767"/>
                </a:cxn>
                <a:cxn ang="0">
                  <a:pos x="120" y="611"/>
                </a:cxn>
                <a:cxn ang="0">
                  <a:pos x="148" y="499"/>
                </a:cxn>
                <a:cxn ang="0">
                  <a:pos x="160" y="367"/>
                </a:cxn>
                <a:cxn ang="0">
                  <a:pos x="218" y="327"/>
                </a:cxn>
                <a:cxn ang="0">
                  <a:pos x="238" y="221"/>
                </a:cxn>
                <a:cxn ang="0">
                  <a:pos x="296" y="135"/>
                </a:cxn>
                <a:cxn ang="0">
                  <a:pos x="314" y="0"/>
                </a:cxn>
                <a:cxn ang="0">
                  <a:pos x="302" y="0"/>
                </a:cxn>
                <a:cxn ang="0">
                  <a:pos x="296" y="0"/>
                </a:cxn>
                <a:cxn ang="0">
                  <a:pos x="290" y="0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  <p:sp>
          <p:nvSpPr>
            <p:cNvPr id="27656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/>
              <a:ahLst/>
              <a:cxnLst>
                <a:cxn ang="0">
                  <a:pos x="257" y="12"/>
                </a:cxn>
                <a:cxn ang="0">
                  <a:pos x="239" y="6"/>
                </a:cxn>
                <a:cxn ang="0">
                  <a:pos x="203" y="6"/>
                </a:cxn>
                <a:cxn ang="0">
                  <a:pos x="203" y="6"/>
                </a:cxn>
                <a:cxn ang="0">
                  <a:pos x="197" y="6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6" y="0"/>
                </a:cxn>
                <a:cxn ang="0">
                  <a:pos x="160" y="0"/>
                </a:cxn>
                <a:cxn ang="0">
                  <a:pos x="144" y="117"/>
                </a:cxn>
                <a:cxn ang="0">
                  <a:pos x="128" y="185"/>
                </a:cxn>
                <a:cxn ang="0">
                  <a:pos x="58" y="299"/>
                </a:cxn>
                <a:cxn ang="0">
                  <a:pos x="54" y="441"/>
                </a:cxn>
                <a:cxn ang="0">
                  <a:pos x="24" y="523"/>
                </a:cxn>
                <a:cxn ang="0">
                  <a:pos x="0" y="623"/>
                </a:cxn>
                <a:cxn ang="0">
                  <a:pos x="78" y="623"/>
                </a:cxn>
                <a:cxn ang="0">
                  <a:pos x="92" y="555"/>
                </a:cxn>
                <a:cxn ang="0">
                  <a:pos x="134" y="447"/>
                </a:cxn>
                <a:cxn ang="0">
                  <a:pos x="158" y="315"/>
                </a:cxn>
                <a:cxn ang="0">
                  <a:pos x="184" y="257"/>
                </a:cxn>
                <a:cxn ang="0">
                  <a:pos x="216" y="211"/>
                </a:cxn>
                <a:cxn ang="0">
                  <a:pos x="222" y="145"/>
                </a:cxn>
                <a:cxn ang="0">
                  <a:pos x="240" y="111"/>
                </a:cxn>
                <a:cxn ang="0">
                  <a:pos x="262" y="79"/>
                </a:cxn>
                <a:cxn ang="0">
                  <a:pos x="275" y="6"/>
                </a:cxn>
                <a:cxn ang="0">
                  <a:pos x="263" y="12"/>
                </a:cxn>
                <a:cxn ang="0">
                  <a:pos x="257" y="12"/>
                </a:cxn>
                <a:cxn ang="0">
                  <a:pos x="257" y="12"/>
                </a:cxn>
                <a:cxn ang="0">
                  <a:pos x="257" y="12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  <p:sp>
          <p:nvSpPr>
            <p:cNvPr id="27657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/>
              <a:ahLst/>
              <a:cxnLst>
                <a:cxn ang="0">
                  <a:pos x="171" y="12"/>
                </a:cxn>
                <a:cxn ang="0">
                  <a:pos x="159" y="24"/>
                </a:cxn>
                <a:cxn ang="0">
                  <a:pos x="153" y="36"/>
                </a:cxn>
                <a:cxn ang="0">
                  <a:pos x="128" y="60"/>
                </a:cxn>
                <a:cxn ang="0">
                  <a:pos x="110" y="83"/>
                </a:cxn>
                <a:cxn ang="0">
                  <a:pos x="86" y="119"/>
                </a:cxn>
                <a:cxn ang="0">
                  <a:pos x="68" y="167"/>
                </a:cxn>
                <a:cxn ang="0">
                  <a:pos x="68" y="221"/>
                </a:cxn>
                <a:cxn ang="0">
                  <a:pos x="68" y="227"/>
                </a:cxn>
                <a:cxn ang="0">
                  <a:pos x="68" y="233"/>
                </a:cxn>
                <a:cxn ang="0">
                  <a:pos x="68" y="239"/>
                </a:cxn>
                <a:cxn ang="0">
                  <a:pos x="68" y="245"/>
                </a:cxn>
                <a:cxn ang="0">
                  <a:pos x="68" y="251"/>
                </a:cxn>
                <a:cxn ang="0">
                  <a:pos x="68" y="251"/>
                </a:cxn>
                <a:cxn ang="0">
                  <a:pos x="68" y="257"/>
                </a:cxn>
                <a:cxn ang="0">
                  <a:pos x="68" y="269"/>
                </a:cxn>
                <a:cxn ang="0">
                  <a:pos x="74" y="287"/>
                </a:cxn>
                <a:cxn ang="0">
                  <a:pos x="80" y="305"/>
                </a:cxn>
                <a:cxn ang="0">
                  <a:pos x="86" y="311"/>
                </a:cxn>
                <a:cxn ang="0">
                  <a:pos x="86" y="311"/>
                </a:cxn>
                <a:cxn ang="0">
                  <a:pos x="92" y="317"/>
                </a:cxn>
                <a:cxn ang="0">
                  <a:pos x="92" y="323"/>
                </a:cxn>
                <a:cxn ang="0">
                  <a:pos x="92" y="323"/>
                </a:cxn>
                <a:cxn ang="0">
                  <a:pos x="24" y="437"/>
                </a:cxn>
                <a:cxn ang="0">
                  <a:pos x="18" y="471"/>
                </a:cxn>
                <a:cxn ang="0">
                  <a:pos x="0" y="547"/>
                </a:cxn>
                <a:cxn ang="0">
                  <a:pos x="50" y="611"/>
                </a:cxn>
                <a:cxn ang="0">
                  <a:pos x="114" y="611"/>
                </a:cxn>
                <a:cxn ang="0">
                  <a:pos x="104" y="555"/>
                </a:cxn>
                <a:cxn ang="0">
                  <a:pos x="120" y="515"/>
                </a:cxn>
                <a:cxn ang="0">
                  <a:pos x="150" y="449"/>
                </a:cxn>
                <a:cxn ang="0">
                  <a:pos x="166" y="377"/>
                </a:cxn>
                <a:cxn ang="0">
                  <a:pos x="156" y="295"/>
                </a:cxn>
                <a:cxn ang="0">
                  <a:pos x="170" y="203"/>
                </a:cxn>
                <a:cxn ang="0">
                  <a:pos x="212" y="95"/>
                </a:cxn>
                <a:cxn ang="0">
                  <a:pos x="213" y="0"/>
                </a:cxn>
                <a:cxn ang="0">
                  <a:pos x="207" y="0"/>
                </a:cxn>
                <a:cxn ang="0">
                  <a:pos x="201" y="0"/>
                </a:cxn>
                <a:cxn ang="0">
                  <a:pos x="195" y="0"/>
                </a:cxn>
                <a:cxn ang="0">
                  <a:pos x="189" y="0"/>
                </a:cxn>
                <a:cxn ang="0">
                  <a:pos x="183" y="6"/>
                </a:cxn>
                <a:cxn ang="0">
                  <a:pos x="177" y="6"/>
                </a:cxn>
                <a:cxn ang="0">
                  <a:pos x="171" y="12"/>
                </a:cxn>
                <a:cxn ang="0">
                  <a:pos x="171" y="12"/>
                </a:cxn>
                <a:cxn ang="0">
                  <a:pos x="171" y="12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  <p:sp>
          <p:nvSpPr>
            <p:cNvPr id="27658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/>
              <a:ahLst/>
              <a:cxnLst>
                <a:cxn ang="0">
                  <a:pos x="149" y="60"/>
                </a:cxn>
                <a:cxn ang="0">
                  <a:pos x="119" y="30"/>
                </a:cxn>
                <a:cxn ang="0">
                  <a:pos x="89" y="12"/>
                </a:cxn>
                <a:cxn ang="0">
                  <a:pos x="59" y="0"/>
                </a:cxn>
                <a:cxn ang="0">
                  <a:pos x="54" y="70"/>
                </a:cxn>
                <a:cxn ang="0">
                  <a:pos x="46" y="112"/>
                </a:cxn>
                <a:cxn ang="0">
                  <a:pos x="52" y="168"/>
                </a:cxn>
                <a:cxn ang="0">
                  <a:pos x="24" y="194"/>
                </a:cxn>
                <a:cxn ang="0">
                  <a:pos x="16" y="258"/>
                </a:cxn>
                <a:cxn ang="0">
                  <a:pos x="2" y="300"/>
                </a:cxn>
                <a:cxn ang="0">
                  <a:pos x="0" y="352"/>
                </a:cxn>
                <a:cxn ang="0">
                  <a:pos x="47" y="384"/>
                </a:cxn>
                <a:cxn ang="0">
                  <a:pos x="149" y="384"/>
                </a:cxn>
                <a:cxn ang="0">
                  <a:pos x="134" y="350"/>
                </a:cxn>
                <a:cxn ang="0">
                  <a:pos x="104" y="324"/>
                </a:cxn>
                <a:cxn ang="0">
                  <a:pos x="138" y="274"/>
                </a:cxn>
                <a:cxn ang="0">
                  <a:pos x="122" y="220"/>
                </a:cxn>
                <a:cxn ang="0">
                  <a:pos x="132" y="186"/>
                </a:cxn>
                <a:cxn ang="0">
                  <a:pos x="140" y="154"/>
                </a:cxn>
                <a:cxn ang="0">
                  <a:pos x="167" y="90"/>
                </a:cxn>
                <a:cxn ang="0">
                  <a:pos x="149" y="60"/>
                </a:cxn>
                <a:cxn ang="0">
                  <a:pos x="149" y="60"/>
                </a:cxn>
                <a:cxn ang="0">
                  <a:pos x="149" y="60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  <p:sp>
          <p:nvSpPr>
            <p:cNvPr id="27659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/>
              <a:ahLst/>
              <a:cxnLst>
                <a:cxn ang="0">
                  <a:pos x="136" y="12"/>
                </a:cxn>
                <a:cxn ang="0">
                  <a:pos x="100" y="0"/>
                </a:cxn>
                <a:cxn ang="0">
                  <a:pos x="78" y="64"/>
                </a:cxn>
                <a:cxn ang="0">
                  <a:pos x="70" y="126"/>
                </a:cxn>
                <a:cxn ang="0">
                  <a:pos x="46" y="184"/>
                </a:cxn>
                <a:cxn ang="0">
                  <a:pos x="58" y="232"/>
                </a:cxn>
                <a:cxn ang="0">
                  <a:pos x="38" y="268"/>
                </a:cxn>
                <a:cxn ang="0">
                  <a:pos x="0" y="300"/>
                </a:cxn>
                <a:cxn ang="0">
                  <a:pos x="160" y="300"/>
                </a:cxn>
                <a:cxn ang="0">
                  <a:pos x="136" y="272"/>
                </a:cxn>
                <a:cxn ang="0">
                  <a:pos x="98" y="234"/>
                </a:cxn>
                <a:cxn ang="0">
                  <a:pos x="130" y="188"/>
                </a:cxn>
                <a:cxn ang="0">
                  <a:pos x="138" y="134"/>
                </a:cxn>
                <a:cxn ang="0">
                  <a:pos x="144" y="94"/>
                </a:cxn>
                <a:cxn ang="0">
                  <a:pos x="164" y="60"/>
                </a:cxn>
                <a:cxn ang="0">
                  <a:pos x="166" y="0"/>
                </a:cxn>
                <a:cxn ang="0">
                  <a:pos x="136" y="12"/>
                </a:cxn>
                <a:cxn ang="0">
                  <a:pos x="136" y="12"/>
                </a:cxn>
                <a:cxn ang="0">
                  <a:pos x="136" y="12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  <p:sp>
          <p:nvSpPr>
            <p:cNvPr id="27660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183" y="0"/>
                </a:cxn>
                <a:cxn ang="0">
                  <a:pos x="158" y="50"/>
                </a:cxn>
                <a:cxn ang="0">
                  <a:pos x="148" y="92"/>
                </a:cxn>
                <a:cxn ang="0">
                  <a:pos x="120" y="144"/>
                </a:cxn>
                <a:cxn ang="0">
                  <a:pos x="82" y="182"/>
                </a:cxn>
                <a:cxn ang="0">
                  <a:pos x="60" y="232"/>
                </a:cxn>
                <a:cxn ang="0">
                  <a:pos x="0" y="282"/>
                </a:cxn>
                <a:cxn ang="0">
                  <a:pos x="128" y="282"/>
                </a:cxn>
                <a:cxn ang="0">
                  <a:pos x="154" y="254"/>
                </a:cxn>
                <a:cxn ang="0">
                  <a:pos x="158" y="196"/>
                </a:cxn>
                <a:cxn ang="0">
                  <a:pos x="188" y="148"/>
                </a:cxn>
                <a:cxn ang="0">
                  <a:pos x="196" y="70"/>
                </a:cxn>
                <a:cxn ang="0">
                  <a:pos x="237" y="0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201" y="0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  <p:sp>
          <p:nvSpPr>
            <p:cNvPr id="27661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/>
              <a:ahLst/>
              <a:cxnLst>
                <a:cxn ang="0">
                  <a:pos x="167" y="54"/>
                </a:cxn>
                <a:cxn ang="0">
                  <a:pos x="113" y="24"/>
                </a:cxn>
                <a:cxn ang="0">
                  <a:pos x="83" y="0"/>
                </a:cxn>
                <a:cxn ang="0">
                  <a:pos x="80" y="62"/>
                </a:cxn>
                <a:cxn ang="0">
                  <a:pos x="58" y="100"/>
                </a:cxn>
                <a:cxn ang="0">
                  <a:pos x="54" y="160"/>
                </a:cxn>
                <a:cxn ang="0">
                  <a:pos x="36" y="202"/>
                </a:cxn>
                <a:cxn ang="0">
                  <a:pos x="0" y="234"/>
                </a:cxn>
                <a:cxn ang="0">
                  <a:pos x="146" y="234"/>
                </a:cxn>
                <a:cxn ang="0">
                  <a:pos x="170" y="198"/>
                </a:cxn>
                <a:cxn ang="0">
                  <a:pos x="158" y="138"/>
                </a:cxn>
                <a:cxn ang="0">
                  <a:pos x="196" y="100"/>
                </a:cxn>
                <a:cxn ang="0">
                  <a:pos x="191" y="54"/>
                </a:cxn>
                <a:cxn ang="0">
                  <a:pos x="167" y="54"/>
                </a:cxn>
                <a:cxn ang="0">
                  <a:pos x="167" y="54"/>
                </a:cxn>
                <a:cxn ang="0">
                  <a:pos x="167" y="54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  <p:sp>
          <p:nvSpPr>
            <p:cNvPr id="27662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66" y="0"/>
                </a:cxn>
                <a:cxn ang="0">
                  <a:pos x="158" y="38"/>
                </a:cxn>
                <a:cxn ang="0">
                  <a:pos x="138" y="120"/>
                </a:cxn>
                <a:cxn ang="0">
                  <a:pos x="94" y="180"/>
                </a:cxn>
                <a:cxn ang="0">
                  <a:pos x="62" y="234"/>
                </a:cxn>
                <a:cxn ang="0">
                  <a:pos x="0" y="252"/>
                </a:cxn>
                <a:cxn ang="0">
                  <a:pos x="128" y="252"/>
                </a:cxn>
                <a:cxn ang="0">
                  <a:pos x="142" y="188"/>
                </a:cxn>
                <a:cxn ang="0">
                  <a:pos x="186" y="90"/>
                </a:cxn>
                <a:cxn ang="0">
                  <a:pos x="190" y="38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  <p:sp>
          <p:nvSpPr>
            <p:cNvPr id="27663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191" y="0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1" y="0"/>
                </a:cxn>
                <a:cxn ang="0">
                  <a:pos x="155" y="0"/>
                </a:cxn>
                <a:cxn ang="0">
                  <a:pos x="138" y="6"/>
                </a:cxn>
                <a:cxn ang="0">
                  <a:pos x="132" y="6"/>
                </a:cxn>
                <a:cxn ang="0">
                  <a:pos x="35" y="18"/>
                </a:cxn>
                <a:cxn ang="0">
                  <a:pos x="11" y="30"/>
                </a:cxn>
                <a:cxn ang="0">
                  <a:pos x="23" y="54"/>
                </a:cxn>
                <a:cxn ang="0">
                  <a:pos x="0" y="100"/>
                </a:cxn>
                <a:cxn ang="0">
                  <a:pos x="0" y="132"/>
                </a:cxn>
                <a:cxn ang="0">
                  <a:pos x="162" y="132"/>
                </a:cxn>
                <a:cxn ang="0">
                  <a:pos x="204" y="88"/>
                </a:cxn>
                <a:cxn ang="0">
                  <a:pos x="230" y="46"/>
                </a:cxn>
                <a:cxn ang="0">
                  <a:pos x="214" y="24"/>
                </a:cxn>
                <a:cxn ang="0">
                  <a:pos x="215" y="0"/>
                </a:cxn>
                <a:cxn ang="0">
                  <a:pos x="209" y="0"/>
                </a:cxn>
                <a:cxn ang="0">
                  <a:pos x="203" y="0"/>
                </a:cxn>
                <a:cxn ang="0">
                  <a:pos x="203" y="0"/>
                </a:cxn>
                <a:cxn ang="0">
                  <a:pos x="197" y="0"/>
                </a:cxn>
                <a:cxn ang="0">
                  <a:pos x="197" y="0"/>
                </a:cxn>
                <a:cxn ang="0">
                  <a:pos x="197" y="0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  <p:sp>
          <p:nvSpPr>
            <p:cNvPr id="27664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6" y="48"/>
                </a:cxn>
                <a:cxn ang="0">
                  <a:pos x="30" y="72"/>
                </a:cxn>
                <a:cxn ang="0">
                  <a:pos x="0" y="102"/>
                </a:cxn>
                <a:cxn ang="0">
                  <a:pos x="66" y="102"/>
                </a:cxn>
                <a:cxn ang="0">
                  <a:pos x="88" y="56"/>
                </a:cxn>
                <a:cxn ang="0">
                  <a:pos x="89" y="6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  <p:sp>
          <p:nvSpPr>
            <p:cNvPr id="27665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/>
              <a:ahLst/>
              <a:cxnLst>
                <a:cxn ang="0">
                  <a:pos x="278" y="24"/>
                </a:cxn>
                <a:cxn ang="0">
                  <a:pos x="272" y="24"/>
                </a:cxn>
                <a:cxn ang="0">
                  <a:pos x="272" y="18"/>
                </a:cxn>
                <a:cxn ang="0">
                  <a:pos x="266" y="18"/>
                </a:cxn>
                <a:cxn ang="0">
                  <a:pos x="254" y="12"/>
                </a:cxn>
                <a:cxn ang="0">
                  <a:pos x="236" y="6"/>
                </a:cxn>
                <a:cxn ang="0">
                  <a:pos x="212" y="0"/>
                </a:cxn>
                <a:cxn ang="0">
                  <a:pos x="206" y="6"/>
                </a:cxn>
                <a:cxn ang="0">
                  <a:pos x="198" y="129"/>
                </a:cxn>
                <a:cxn ang="0">
                  <a:pos x="184" y="209"/>
                </a:cxn>
                <a:cxn ang="0">
                  <a:pos x="182" y="249"/>
                </a:cxn>
                <a:cxn ang="0">
                  <a:pos x="200" y="339"/>
                </a:cxn>
                <a:cxn ang="0">
                  <a:pos x="186" y="481"/>
                </a:cxn>
                <a:cxn ang="0">
                  <a:pos x="176" y="521"/>
                </a:cxn>
                <a:cxn ang="0">
                  <a:pos x="156" y="601"/>
                </a:cxn>
                <a:cxn ang="0">
                  <a:pos x="172" y="681"/>
                </a:cxn>
                <a:cxn ang="0">
                  <a:pos x="138" y="765"/>
                </a:cxn>
                <a:cxn ang="0">
                  <a:pos x="96" y="847"/>
                </a:cxn>
                <a:cxn ang="0">
                  <a:pos x="50" y="899"/>
                </a:cxn>
                <a:cxn ang="0">
                  <a:pos x="0" y="953"/>
                </a:cxn>
                <a:cxn ang="0">
                  <a:pos x="278" y="953"/>
                </a:cxn>
                <a:cxn ang="0">
                  <a:pos x="278" y="24"/>
                </a:cxn>
                <a:cxn ang="0">
                  <a:pos x="278" y="24"/>
                </a:cxn>
                <a:cxn ang="0">
                  <a:pos x="278" y="24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</p:grpSp>
      <p:sp>
        <p:nvSpPr>
          <p:cNvPr id="27666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7667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A7AD188-F456-4D84-8823-C03F0F979CB7}" type="datetimeFigureOut">
              <a:rPr lang="ru-RU">
                <a:solidFill>
                  <a:srgbClr val="F8F8F8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09.01.2014</a:t>
            </a:fld>
            <a:endParaRPr lang="ru-RU">
              <a:solidFill>
                <a:srgbClr val="F8F8F8"/>
              </a:solidFill>
            </a:endParaRPr>
          </a:p>
        </p:txBody>
      </p:sp>
      <p:sp>
        <p:nvSpPr>
          <p:cNvPr id="27668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8F8F8"/>
              </a:solidFill>
            </a:endParaRPr>
          </a:p>
        </p:txBody>
      </p:sp>
      <p:sp>
        <p:nvSpPr>
          <p:cNvPr id="27669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4EB6535-0425-4B4A-B762-922BC3788BAB}" type="slidenum">
              <a:rPr lang="ru-RU">
                <a:solidFill>
                  <a:srgbClr val="F8F8F8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8F8F8"/>
              </a:solidFill>
            </a:endParaRPr>
          </a:p>
        </p:txBody>
      </p:sp>
      <p:sp>
        <p:nvSpPr>
          <p:cNvPr id="27670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67293890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63" r:id="rId1"/>
    <p:sldLayoutId id="2147483964" r:id="rId2"/>
    <p:sldLayoutId id="2147483965" r:id="rId3"/>
    <p:sldLayoutId id="2147483966" r:id="rId4"/>
    <p:sldLayoutId id="2147483967" r:id="rId5"/>
    <p:sldLayoutId id="2147483968" r:id="rId6"/>
    <p:sldLayoutId id="2147483969" r:id="rId7"/>
    <p:sldLayoutId id="2147483970" r:id="rId8"/>
    <p:sldLayoutId id="2147483971" r:id="rId9"/>
    <p:sldLayoutId id="2147483972" r:id="rId10"/>
    <p:sldLayoutId id="2147483973" r:id="rId11"/>
    <p:sldLayoutId id="2147483974" r:id="rId12"/>
    <p:sldLayoutId id="214748397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u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14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27651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/>
              <a:ahLst/>
              <a:cxnLst>
                <a:cxn ang="0">
                  <a:pos x="2768" y="18"/>
                </a:cxn>
                <a:cxn ang="0">
                  <a:pos x="2678" y="24"/>
                </a:cxn>
                <a:cxn ang="0">
                  <a:pos x="2613" y="102"/>
                </a:cxn>
                <a:cxn ang="0">
                  <a:pos x="2511" y="156"/>
                </a:cxn>
                <a:cxn ang="0">
                  <a:pos x="2505" y="222"/>
                </a:cxn>
                <a:cxn ang="0">
                  <a:pos x="2487" y="246"/>
                </a:cxn>
                <a:cxn ang="0">
                  <a:pos x="2469" y="252"/>
                </a:cxn>
                <a:cxn ang="0">
                  <a:pos x="2397" y="210"/>
                </a:cxn>
                <a:cxn ang="0">
                  <a:pos x="2260" y="192"/>
                </a:cxn>
                <a:cxn ang="0">
                  <a:pos x="2236" y="186"/>
                </a:cxn>
                <a:cxn ang="0">
                  <a:pos x="2218" y="192"/>
                </a:cxn>
                <a:cxn ang="0">
                  <a:pos x="2146" y="228"/>
                </a:cxn>
                <a:cxn ang="0">
                  <a:pos x="2110" y="240"/>
                </a:cxn>
                <a:cxn ang="0">
                  <a:pos x="2086" y="246"/>
                </a:cxn>
                <a:cxn ang="0">
                  <a:pos x="2074" y="258"/>
                </a:cxn>
                <a:cxn ang="0">
                  <a:pos x="2074" y="276"/>
                </a:cxn>
                <a:cxn ang="0">
                  <a:pos x="2051" y="300"/>
                </a:cxn>
                <a:cxn ang="0">
                  <a:pos x="2033" y="312"/>
                </a:cxn>
                <a:cxn ang="0">
                  <a:pos x="2021" y="324"/>
                </a:cxn>
                <a:cxn ang="0">
                  <a:pos x="2009" y="336"/>
                </a:cxn>
                <a:cxn ang="0">
                  <a:pos x="1979" y="342"/>
                </a:cxn>
                <a:cxn ang="0">
                  <a:pos x="1913" y="336"/>
                </a:cxn>
                <a:cxn ang="0">
                  <a:pos x="1877" y="330"/>
                </a:cxn>
                <a:cxn ang="0">
                  <a:pos x="1865" y="342"/>
                </a:cxn>
                <a:cxn ang="0">
                  <a:pos x="1853" y="354"/>
                </a:cxn>
                <a:cxn ang="0">
                  <a:pos x="1823" y="360"/>
                </a:cxn>
                <a:cxn ang="0">
                  <a:pos x="1764" y="342"/>
                </a:cxn>
                <a:cxn ang="0">
                  <a:pos x="1740" y="342"/>
                </a:cxn>
                <a:cxn ang="0">
                  <a:pos x="1716" y="354"/>
                </a:cxn>
                <a:cxn ang="0">
                  <a:pos x="1656" y="425"/>
                </a:cxn>
                <a:cxn ang="0">
                  <a:pos x="1614" y="569"/>
                </a:cxn>
                <a:cxn ang="0">
                  <a:pos x="1614" y="593"/>
                </a:cxn>
                <a:cxn ang="0">
                  <a:pos x="1620" y="641"/>
                </a:cxn>
                <a:cxn ang="0">
                  <a:pos x="1638" y="659"/>
                </a:cxn>
                <a:cxn ang="0">
                  <a:pos x="1632" y="671"/>
                </a:cxn>
                <a:cxn ang="0">
                  <a:pos x="1620" y="683"/>
                </a:cxn>
                <a:cxn ang="0">
                  <a:pos x="1542" y="689"/>
                </a:cxn>
                <a:cxn ang="0">
                  <a:pos x="1465" y="629"/>
                </a:cxn>
                <a:cxn ang="0">
                  <a:pos x="1333" y="587"/>
                </a:cxn>
                <a:cxn ang="0">
                  <a:pos x="1184" y="671"/>
                </a:cxn>
                <a:cxn ang="0">
                  <a:pos x="1016" y="731"/>
                </a:cxn>
                <a:cxn ang="0">
                  <a:pos x="813" y="743"/>
                </a:cxn>
                <a:cxn ang="0">
                  <a:pos x="628" y="701"/>
                </a:cxn>
                <a:cxn ang="0">
                  <a:pos x="568" y="695"/>
                </a:cxn>
                <a:cxn ang="0">
                  <a:pos x="556" y="701"/>
                </a:cxn>
                <a:cxn ang="0">
                  <a:pos x="520" y="731"/>
                </a:cxn>
                <a:cxn ang="0">
                  <a:pos x="436" y="809"/>
                </a:cxn>
                <a:cxn ang="0">
                  <a:pos x="406" y="821"/>
                </a:cxn>
                <a:cxn ang="0">
                  <a:pos x="382" y="821"/>
                </a:cxn>
                <a:cxn ang="0">
                  <a:pos x="335" y="827"/>
                </a:cxn>
                <a:cxn ang="0">
                  <a:pos x="209" y="851"/>
                </a:cxn>
                <a:cxn ang="0">
                  <a:pos x="173" y="857"/>
                </a:cxn>
                <a:cxn ang="0">
                  <a:pos x="125" y="851"/>
                </a:cxn>
                <a:cxn ang="0">
                  <a:pos x="107" y="857"/>
                </a:cxn>
                <a:cxn ang="0">
                  <a:pos x="101" y="875"/>
                </a:cxn>
                <a:cxn ang="0">
                  <a:pos x="83" y="887"/>
                </a:cxn>
                <a:cxn ang="0">
                  <a:pos x="48" y="899"/>
                </a:cxn>
                <a:cxn ang="0">
                  <a:pos x="2780" y="24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  <p:sp>
          <p:nvSpPr>
            <p:cNvPr id="27652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  <p:sp>
          <p:nvSpPr>
            <p:cNvPr id="27653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1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  <p:sp>
          <p:nvSpPr>
            <p:cNvPr id="27654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/>
              <a:ahLst/>
              <a:cxnLst>
                <a:cxn ang="0">
                  <a:pos x="280" y="42"/>
                </a:cxn>
                <a:cxn ang="0">
                  <a:pos x="274" y="42"/>
                </a:cxn>
                <a:cxn ang="0">
                  <a:pos x="268" y="42"/>
                </a:cxn>
                <a:cxn ang="0">
                  <a:pos x="256" y="42"/>
                </a:cxn>
                <a:cxn ang="0">
                  <a:pos x="238" y="48"/>
                </a:cxn>
                <a:cxn ang="0">
                  <a:pos x="214" y="12"/>
                </a:cxn>
                <a:cxn ang="0">
                  <a:pos x="196" y="0"/>
                </a:cxn>
                <a:cxn ang="0">
                  <a:pos x="196" y="0"/>
                </a:cxn>
                <a:cxn ang="0">
                  <a:pos x="164" y="167"/>
                </a:cxn>
                <a:cxn ang="0">
                  <a:pos x="144" y="217"/>
                </a:cxn>
                <a:cxn ang="0">
                  <a:pos x="110" y="281"/>
                </a:cxn>
                <a:cxn ang="0">
                  <a:pos x="96" y="327"/>
                </a:cxn>
                <a:cxn ang="0">
                  <a:pos x="124" y="405"/>
                </a:cxn>
                <a:cxn ang="0">
                  <a:pos x="100" y="463"/>
                </a:cxn>
                <a:cxn ang="0">
                  <a:pos x="68" y="503"/>
                </a:cxn>
                <a:cxn ang="0">
                  <a:pos x="30" y="539"/>
                </a:cxn>
                <a:cxn ang="0">
                  <a:pos x="24" y="613"/>
                </a:cxn>
                <a:cxn ang="0">
                  <a:pos x="0" y="741"/>
                </a:cxn>
                <a:cxn ang="0">
                  <a:pos x="202" y="741"/>
                </a:cxn>
                <a:cxn ang="0">
                  <a:pos x="180" y="639"/>
                </a:cxn>
                <a:cxn ang="0">
                  <a:pos x="192" y="589"/>
                </a:cxn>
                <a:cxn ang="0">
                  <a:pos x="178" y="539"/>
                </a:cxn>
                <a:cxn ang="0">
                  <a:pos x="190" y="499"/>
                </a:cxn>
                <a:cxn ang="0">
                  <a:pos x="184" y="465"/>
                </a:cxn>
                <a:cxn ang="0">
                  <a:pos x="192" y="391"/>
                </a:cxn>
                <a:cxn ang="0">
                  <a:pos x="216" y="313"/>
                </a:cxn>
                <a:cxn ang="0">
                  <a:pos x="238" y="249"/>
                </a:cxn>
                <a:cxn ang="0">
                  <a:pos x="268" y="185"/>
                </a:cxn>
                <a:cxn ang="0">
                  <a:pos x="284" y="159"/>
                </a:cxn>
                <a:cxn ang="0">
                  <a:pos x="304" y="12"/>
                </a:cxn>
                <a:cxn ang="0">
                  <a:pos x="298" y="24"/>
                </a:cxn>
                <a:cxn ang="0">
                  <a:pos x="292" y="30"/>
                </a:cxn>
                <a:cxn ang="0">
                  <a:pos x="292" y="36"/>
                </a:cxn>
                <a:cxn ang="0">
                  <a:pos x="286" y="36"/>
                </a:cxn>
                <a:cxn ang="0">
                  <a:pos x="286" y="42"/>
                </a:cxn>
                <a:cxn ang="0">
                  <a:pos x="280" y="42"/>
                </a:cxn>
                <a:cxn ang="0">
                  <a:pos x="280" y="42"/>
                </a:cxn>
                <a:cxn ang="0">
                  <a:pos x="280" y="42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  <p:sp>
          <p:nvSpPr>
            <p:cNvPr id="27655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/>
              <a:ahLst/>
              <a:cxnLst>
                <a:cxn ang="0">
                  <a:pos x="284" y="6"/>
                </a:cxn>
                <a:cxn ang="0">
                  <a:pos x="278" y="6"/>
                </a:cxn>
                <a:cxn ang="0">
                  <a:pos x="272" y="12"/>
                </a:cxn>
                <a:cxn ang="0">
                  <a:pos x="254" y="18"/>
                </a:cxn>
                <a:cxn ang="0">
                  <a:pos x="230" y="24"/>
                </a:cxn>
                <a:cxn ang="0">
                  <a:pos x="206" y="42"/>
                </a:cxn>
                <a:cxn ang="0">
                  <a:pos x="188" y="48"/>
                </a:cxn>
                <a:cxn ang="0">
                  <a:pos x="176" y="54"/>
                </a:cxn>
                <a:cxn ang="0">
                  <a:pos x="170" y="54"/>
                </a:cxn>
                <a:cxn ang="0">
                  <a:pos x="150" y="169"/>
                </a:cxn>
                <a:cxn ang="0">
                  <a:pos x="110" y="225"/>
                </a:cxn>
                <a:cxn ang="0">
                  <a:pos x="54" y="383"/>
                </a:cxn>
                <a:cxn ang="0">
                  <a:pos x="82" y="555"/>
                </a:cxn>
                <a:cxn ang="0">
                  <a:pos x="40" y="679"/>
                </a:cxn>
                <a:cxn ang="0">
                  <a:pos x="0" y="767"/>
                </a:cxn>
                <a:cxn ang="0">
                  <a:pos x="108" y="767"/>
                </a:cxn>
                <a:cxn ang="0">
                  <a:pos x="120" y="611"/>
                </a:cxn>
                <a:cxn ang="0">
                  <a:pos x="148" y="499"/>
                </a:cxn>
                <a:cxn ang="0">
                  <a:pos x="160" y="367"/>
                </a:cxn>
                <a:cxn ang="0">
                  <a:pos x="218" y="327"/>
                </a:cxn>
                <a:cxn ang="0">
                  <a:pos x="238" y="221"/>
                </a:cxn>
                <a:cxn ang="0">
                  <a:pos x="296" y="135"/>
                </a:cxn>
                <a:cxn ang="0">
                  <a:pos x="314" y="0"/>
                </a:cxn>
                <a:cxn ang="0">
                  <a:pos x="302" y="0"/>
                </a:cxn>
                <a:cxn ang="0">
                  <a:pos x="296" y="0"/>
                </a:cxn>
                <a:cxn ang="0">
                  <a:pos x="290" y="0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  <p:sp>
          <p:nvSpPr>
            <p:cNvPr id="27656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/>
              <a:ahLst/>
              <a:cxnLst>
                <a:cxn ang="0">
                  <a:pos x="257" y="12"/>
                </a:cxn>
                <a:cxn ang="0">
                  <a:pos x="239" y="6"/>
                </a:cxn>
                <a:cxn ang="0">
                  <a:pos x="203" y="6"/>
                </a:cxn>
                <a:cxn ang="0">
                  <a:pos x="203" y="6"/>
                </a:cxn>
                <a:cxn ang="0">
                  <a:pos x="197" y="6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6" y="0"/>
                </a:cxn>
                <a:cxn ang="0">
                  <a:pos x="160" y="0"/>
                </a:cxn>
                <a:cxn ang="0">
                  <a:pos x="144" y="117"/>
                </a:cxn>
                <a:cxn ang="0">
                  <a:pos x="128" y="185"/>
                </a:cxn>
                <a:cxn ang="0">
                  <a:pos x="58" y="299"/>
                </a:cxn>
                <a:cxn ang="0">
                  <a:pos x="54" y="441"/>
                </a:cxn>
                <a:cxn ang="0">
                  <a:pos x="24" y="523"/>
                </a:cxn>
                <a:cxn ang="0">
                  <a:pos x="0" y="623"/>
                </a:cxn>
                <a:cxn ang="0">
                  <a:pos x="78" y="623"/>
                </a:cxn>
                <a:cxn ang="0">
                  <a:pos x="92" y="555"/>
                </a:cxn>
                <a:cxn ang="0">
                  <a:pos x="134" y="447"/>
                </a:cxn>
                <a:cxn ang="0">
                  <a:pos x="158" y="315"/>
                </a:cxn>
                <a:cxn ang="0">
                  <a:pos x="184" y="257"/>
                </a:cxn>
                <a:cxn ang="0">
                  <a:pos x="216" y="211"/>
                </a:cxn>
                <a:cxn ang="0">
                  <a:pos x="222" y="145"/>
                </a:cxn>
                <a:cxn ang="0">
                  <a:pos x="240" y="111"/>
                </a:cxn>
                <a:cxn ang="0">
                  <a:pos x="262" y="79"/>
                </a:cxn>
                <a:cxn ang="0">
                  <a:pos x="275" y="6"/>
                </a:cxn>
                <a:cxn ang="0">
                  <a:pos x="263" y="12"/>
                </a:cxn>
                <a:cxn ang="0">
                  <a:pos x="257" y="12"/>
                </a:cxn>
                <a:cxn ang="0">
                  <a:pos x="257" y="12"/>
                </a:cxn>
                <a:cxn ang="0">
                  <a:pos x="257" y="12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  <p:sp>
          <p:nvSpPr>
            <p:cNvPr id="27657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/>
              <a:ahLst/>
              <a:cxnLst>
                <a:cxn ang="0">
                  <a:pos x="171" y="12"/>
                </a:cxn>
                <a:cxn ang="0">
                  <a:pos x="159" y="24"/>
                </a:cxn>
                <a:cxn ang="0">
                  <a:pos x="153" y="36"/>
                </a:cxn>
                <a:cxn ang="0">
                  <a:pos x="128" y="60"/>
                </a:cxn>
                <a:cxn ang="0">
                  <a:pos x="110" y="83"/>
                </a:cxn>
                <a:cxn ang="0">
                  <a:pos x="86" y="119"/>
                </a:cxn>
                <a:cxn ang="0">
                  <a:pos x="68" y="167"/>
                </a:cxn>
                <a:cxn ang="0">
                  <a:pos x="68" y="221"/>
                </a:cxn>
                <a:cxn ang="0">
                  <a:pos x="68" y="227"/>
                </a:cxn>
                <a:cxn ang="0">
                  <a:pos x="68" y="233"/>
                </a:cxn>
                <a:cxn ang="0">
                  <a:pos x="68" y="239"/>
                </a:cxn>
                <a:cxn ang="0">
                  <a:pos x="68" y="245"/>
                </a:cxn>
                <a:cxn ang="0">
                  <a:pos x="68" y="251"/>
                </a:cxn>
                <a:cxn ang="0">
                  <a:pos x="68" y="251"/>
                </a:cxn>
                <a:cxn ang="0">
                  <a:pos x="68" y="257"/>
                </a:cxn>
                <a:cxn ang="0">
                  <a:pos x="68" y="269"/>
                </a:cxn>
                <a:cxn ang="0">
                  <a:pos x="74" y="287"/>
                </a:cxn>
                <a:cxn ang="0">
                  <a:pos x="80" y="305"/>
                </a:cxn>
                <a:cxn ang="0">
                  <a:pos x="86" y="311"/>
                </a:cxn>
                <a:cxn ang="0">
                  <a:pos x="86" y="311"/>
                </a:cxn>
                <a:cxn ang="0">
                  <a:pos x="92" y="317"/>
                </a:cxn>
                <a:cxn ang="0">
                  <a:pos x="92" y="323"/>
                </a:cxn>
                <a:cxn ang="0">
                  <a:pos x="92" y="323"/>
                </a:cxn>
                <a:cxn ang="0">
                  <a:pos x="24" y="437"/>
                </a:cxn>
                <a:cxn ang="0">
                  <a:pos x="18" y="471"/>
                </a:cxn>
                <a:cxn ang="0">
                  <a:pos x="0" y="547"/>
                </a:cxn>
                <a:cxn ang="0">
                  <a:pos x="50" y="611"/>
                </a:cxn>
                <a:cxn ang="0">
                  <a:pos x="114" y="611"/>
                </a:cxn>
                <a:cxn ang="0">
                  <a:pos x="104" y="555"/>
                </a:cxn>
                <a:cxn ang="0">
                  <a:pos x="120" y="515"/>
                </a:cxn>
                <a:cxn ang="0">
                  <a:pos x="150" y="449"/>
                </a:cxn>
                <a:cxn ang="0">
                  <a:pos x="166" y="377"/>
                </a:cxn>
                <a:cxn ang="0">
                  <a:pos x="156" y="295"/>
                </a:cxn>
                <a:cxn ang="0">
                  <a:pos x="170" y="203"/>
                </a:cxn>
                <a:cxn ang="0">
                  <a:pos x="212" y="95"/>
                </a:cxn>
                <a:cxn ang="0">
                  <a:pos x="213" y="0"/>
                </a:cxn>
                <a:cxn ang="0">
                  <a:pos x="207" y="0"/>
                </a:cxn>
                <a:cxn ang="0">
                  <a:pos x="201" y="0"/>
                </a:cxn>
                <a:cxn ang="0">
                  <a:pos x="195" y="0"/>
                </a:cxn>
                <a:cxn ang="0">
                  <a:pos x="189" y="0"/>
                </a:cxn>
                <a:cxn ang="0">
                  <a:pos x="183" y="6"/>
                </a:cxn>
                <a:cxn ang="0">
                  <a:pos x="177" y="6"/>
                </a:cxn>
                <a:cxn ang="0">
                  <a:pos x="171" y="12"/>
                </a:cxn>
                <a:cxn ang="0">
                  <a:pos x="171" y="12"/>
                </a:cxn>
                <a:cxn ang="0">
                  <a:pos x="171" y="12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  <p:sp>
          <p:nvSpPr>
            <p:cNvPr id="27658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/>
              <a:ahLst/>
              <a:cxnLst>
                <a:cxn ang="0">
                  <a:pos x="149" y="60"/>
                </a:cxn>
                <a:cxn ang="0">
                  <a:pos x="119" y="30"/>
                </a:cxn>
                <a:cxn ang="0">
                  <a:pos x="89" y="12"/>
                </a:cxn>
                <a:cxn ang="0">
                  <a:pos x="59" y="0"/>
                </a:cxn>
                <a:cxn ang="0">
                  <a:pos x="54" y="70"/>
                </a:cxn>
                <a:cxn ang="0">
                  <a:pos x="46" y="112"/>
                </a:cxn>
                <a:cxn ang="0">
                  <a:pos x="52" y="168"/>
                </a:cxn>
                <a:cxn ang="0">
                  <a:pos x="24" y="194"/>
                </a:cxn>
                <a:cxn ang="0">
                  <a:pos x="16" y="258"/>
                </a:cxn>
                <a:cxn ang="0">
                  <a:pos x="2" y="300"/>
                </a:cxn>
                <a:cxn ang="0">
                  <a:pos x="0" y="352"/>
                </a:cxn>
                <a:cxn ang="0">
                  <a:pos x="47" y="384"/>
                </a:cxn>
                <a:cxn ang="0">
                  <a:pos x="149" y="384"/>
                </a:cxn>
                <a:cxn ang="0">
                  <a:pos x="134" y="350"/>
                </a:cxn>
                <a:cxn ang="0">
                  <a:pos x="104" y="324"/>
                </a:cxn>
                <a:cxn ang="0">
                  <a:pos x="138" y="274"/>
                </a:cxn>
                <a:cxn ang="0">
                  <a:pos x="122" y="220"/>
                </a:cxn>
                <a:cxn ang="0">
                  <a:pos x="132" y="186"/>
                </a:cxn>
                <a:cxn ang="0">
                  <a:pos x="140" y="154"/>
                </a:cxn>
                <a:cxn ang="0">
                  <a:pos x="167" y="90"/>
                </a:cxn>
                <a:cxn ang="0">
                  <a:pos x="149" y="60"/>
                </a:cxn>
                <a:cxn ang="0">
                  <a:pos x="149" y="60"/>
                </a:cxn>
                <a:cxn ang="0">
                  <a:pos x="149" y="60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  <p:sp>
          <p:nvSpPr>
            <p:cNvPr id="27659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/>
              <a:ahLst/>
              <a:cxnLst>
                <a:cxn ang="0">
                  <a:pos x="136" y="12"/>
                </a:cxn>
                <a:cxn ang="0">
                  <a:pos x="100" y="0"/>
                </a:cxn>
                <a:cxn ang="0">
                  <a:pos x="78" y="64"/>
                </a:cxn>
                <a:cxn ang="0">
                  <a:pos x="70" y="126"/>
                </a:cxn>
                <a:cxn ang="0">
                  <a:pos x="46" y="184"/>
                </a:cxn>
                <a:cxn ang="0">
                  <a:pos x="58" y="232"/>
                </a:cxn>
                <a:cxn ang="0">
                  <a:pos x="38" y="268"/>
                </a:cxn>
                <a:cxn ang="0">
                  <a:pos x="0" y="300"/>
                </a:cxn>
                <a:cxn ang="0">
                  <a:pos x="160" y="300"/>
                </a:cxn>
                <a:cxn ang="0">
                  <a:pos x="136" y="272"/>
                </a:cxn>
                <a:cxn ang="0">
                  <a:pos x="98" y="234"/>
                </a:cxn>
                <a:cxn ang="0">
                  <a:pos x="130" y="188"/>
                </a:cxn>
                <a:cxn ang="0">
                  <a:pos x="138" y="134"/>
                </a:cxn>
                <a:cxn ang="0">
                  <a:pos x="144" y="94"/>
                </a:cxn>
                <a:cxn ang="0">
                  <a:pos x="164" y="60"/>
                </a:cxn>
                <a:cxn ang="0">
                  <a:pos x="166" y="0"/>
                </a:cxn>
                <a:cxn ang="0">
                  <a:pos x="136" y="12"/>
                </a:cxn>
                <a:cxn ang="0">
                  <a:pos x="136" y="12"/>
                </a:cxn>
                <a:cxn ang="0">
                  <a:pos x="136" y="12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  <p:sp>
          <p:nvSpPr>
            <p:cNvPr id="27660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183" y="0"/>
                </a:cxn>
                <a:cxn ang="0">
                  <a:pos x="158" y="50"/>
                </a:cxn>
                <a:cxn ang="0">
                  <a:pos x="148" y="92"/>
                </a:cxn>
                <a:cxn ang="0">
                  <a:pos x="120" y="144"/>
                </a:cxn>
                <a:cxn ang="0">
                  <a:pos x="82" y="182"/>
                </a:cxn>
                <a:cxn ang="0">
                  <a:pos x="60" y="232"/>
                </a:cxn>
                <a:cxn ang="0">
                  <a:pos x="0" y="282"/>
                </a:cxn>
                <a:cxn ang="0">
                  <a:pos x="128" y="282"/>
                </a:cxn>
                <a:cxn ang="0">
                  <a:pos x="154" y="254"/>
                </a:cxn>
                <a:cxn ang="0">
                  <a:pos x="158" y="196"/>
                </a:cxn>
                <a:cxn ang="0">
                  <a:pos x="188" y="148"/>
                </a:cxn>
                <a:cxn ang="0">
                  <a:pos x="196" y="70"/>
                </a:cxn>
                <a:cxn ang="0">
                  <a:pos x="237" y="0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201" y="0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  <p:sp>
          <p:nvSpPr>
            <p:cNvPr id="27661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/>
              <a:ahLst/>
              <a:cxnLst>
                <a:cxn ang="0">
                  <a:pos x="167" y="54"/>
                </a:cxn>
                <a:cxn ang="0">
                  <a:pos x="113" y="24"/>
                </a:cxn>
                <a:cxn ang="0">
                  <a:pos x="83" y="0"/>
                </a:cxn>
                <a:cxn ang="0">
                  <a:pos x="80" y="62"/>
                </a:cxn>
                <a:cxn ang="0">
                  <a:pos x="58" y="100"/>
                </a:cxn>
                <a:cxn ang="0">
                  <a:pos x="54" y="160"/>
                </a:cxn>
                <a:cxn ang="0">
                  <a:pos x="36" y="202"/>
                </a:cxn>
                <a:cxn ang="0">
                  <a:pos x="0" y="234"/>
                </a:cxn>
                <a:cxn ang="0">
                  <a:pos x="146" y="234"/>
                </a:cxn>
                <a:cxn ang="0">
                  <a:pos x="170" y="198"/>
                </a:cxn>
                <a:cxn ang="0">
                  <a:pos x="158" y="138"/>
                </a:cxn>
                <a:cxn ang="0">
                  <a:pos x="196" y="100"/>
                </a:cxn>
                <a:cxn ang="0">
                  <a:pos x="191" y="54"/>
                </a:cxn>
                <a:cxn ang="0">
                  <a:pos x="167" y="54"/>
                </a:cxn>
                <a:cxn ang="0">
                  <a:pos x="167" y="54"/>
                </a:cxn>
                <a:cxn ang="0">
                  <a:pos x="167" y="54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  <p:sp>
          <p:nvSpPr>
            <p:cNvPr id="27662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66" y="0"/>
                </a:cxn>
                <a:cxn ang="0">
                  <a:pos x="158" y="38"/>
                </a:cxn>
                <a:cxn ang="0">
                  <a:pos x="138" y="120"/>
                </a:cxn>
                <a:cxn ang="0">
                  <a:pos x="94" y="180"/>
                </a:cxn>
                <a:cxn ang="0">
                  <a:pos x="62" y="234"/>
                </a:cxn>
                <a:cxn ang="0">
                  <a:pos x="0" y="252"/>
                </a:cxn>
                <a:cxn ang="0">
                  <a:pos x="128" y="252"/>
                </a:cxn>
                <a:cxn ang="0">
                  <a:pos x="142" y="188"/>
                </a:cxn>
                <a:cxn ang="0">
                  <a:pos x="186" y="90"/>
                </a:cxn>
                <a:cxn ang="0">
                  <a:pos x="190" y="38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  <p:sp>
          <p:nvSpPr>
            <p:cNvPr id="27663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191" y="0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1" y="0"/>
                </a:cxn>
                <a:cxn ang="0">
                  <a:pos x="155" y="0"/>
                </a:cxn>
                <a:cxn ang="0">
                  <a:pos x="138" y="6"/>
                </a:cxn>
                <a:cxn ang="0">
                  <a:pos x="132" y="6"/>
                </a:cxn>
                <a:cxn ang="0">
                  <a:pos x="35" y="18"/>
                </a:cxn>
                <a:cxn ang="0">
                  <a:pos x="11" y="30"/>
                </a:cxn>
                <a:cxn ang="0">
                  <a:pos x="23" y="54"/>
                </a:cxn>
                <a:cxn ang="0">
                  <a:pos x="0" y="100"/>
                </a:cxn>
                <a:cxn ang="0">
                  <a:pos x="0" y="132"/>
                </a:cxn>
                <a:cxn ang="0">
                  <a:pos x="162" y="132"/>
                </a:cxn>
                <a:cxn ang="0">
                  <a:pos x="204" y="88"/>
                </a:cxn>
                <a:cxn ang="0">
                  <a:pos x="230" y="46"/>
                </a:cxn>
                <a:cxn ang="0">
                  <a:pos x="214" y="24"/>
                </a:cxn>
                <a:cxn ang="0">
                  <a:pos x="215" y="0"/>
                </a:cxn>
                <a:cxn ang="0">
                  <a:pos x="209" y="0"/>
                </a:cxn>
                <a:cxn ang="0">
                  <a:pos x="203" y="0"/>
                </a:cxn>
                <a:cxn ang="0">
                  <a:pos x="203" y="0"/>
                </a:cxn>
                <a:cxn ang="0">
                  <a:pos x="197" y="0"/>
                </a:cxn>
                <a:cxn ang="0">
                  <a:pos x="197" y="0"/>
                </a:cxn>
                <a:cxn ang="0">
                  <a:pos x="197" y="0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  <p:sp>
          <p:nvSpPr>
            <p:cNvPr id="27664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6" y="48"/>
                </a:cxn>
                <a:cxn ang="0">
                  <a:pos x="30" y="72"/>
                </a:cxn>
                <a:cxn ang="0">
                  <a:pos x="0" y="102"/>
                </a:cxn>
                <a:cxn ang="0">
                  <a:pos x="66" y="102"/>
                </a:cxn>
                <a:cxn ang="0">
                  <a:pos x="88" y="56"/>
                </a:cxn>
                <a:cxn ang="0">
                  <a:pos x="89" y="6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  <p:sp>
          <p:nvSpPr>
            <p:cNvPr id="27665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/>
              <a:ahLst/>
              <a:cxnLst>
                <a:cxn ang="0">
                  <a:pos x="278" y="24"/>
                </a:cxn>
                <a:cxn ang="0">
                  <a:pos x="272" y="24"/>
                </a:cxn>
                <a:cxn ang="0">
                  <a:pos x="272" y="18"/>
                </a:cxn>
                <a:cxn ang="0">
                  <a:pos x="266" y="18"/>
                </a:cxn>
                <a:cxn ang="0">
                  <a:pos x="254" y="12"/>
                </a:cxn>
                <a:cxn ang="0">
                  <a:pos x="236" y="6"/>
                </a:cxn>
                <a:cxn ang="0">
                  <a:pos x="212" y="0"/>
                </a:cxn>
                <a:cxn ang="0">
                  <a:pos x="206" y="6"/>
                </a:cxn>
                <a:cxn ang="0">
                  <a:pos x="198" y="129"/>
                </a:cxn>
                <a:cxn ang="0">
                  <a:pos x="184" y="209"/>
                </a:cxn>
                <a:cxn ang="0">
                  <a:pos x="182" y="249"/>
                </a:cxn>
                <a:cxn ang="0">
                  <a:pos x="200" y="339"/>
                </a:cxn>
                <a:cxn ang="0">
                  <a:pos x="186" y="481"/>
                </a:cxn>
                <a:cxn ang="0">
                  <a:pos x="176" y="521"/>
                </a:cxn>
                <a:cxn ang="0">
                  <a:pos x="156" y="601"/>
                </a:cxn>
                <a:cxn ang="0">
                  <a:pos x="172" y="681"/>
                </a:cxn>
                <a:cxn ang="0">
                  <a:pos x="138" y="765"/>
                </a:cxn>
                <a:cxn ang="0">
                  <a:pos x="96" y="847"/>
                </a:cxn>
                <a:cxn ang="0">
                  <a:pos x="50" y="899"/>
                </a:cxn>
                <a:cxn ang="0">
                  <a:pos x="0" y="953"/>
                </a:cxn>
                <a:cxn ang="0">
                  <a:pos x="278" y="953"/>
                </a:cxn>
                <a:cxn ang="0">
                  <a:pos x="278" y="24"/>
                </a:cxn>
                <a:cxn ang="0">
                  <a:pos x="278" y="24"/>
                </a:cxn>
                <a:cxn ang="0">
                  <a:pos x="278" y="24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</p:grpSp>
      <p:sp>
        <p:nvSpPr>
          <p:cNvPr id="27666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7667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A7AD188-F456-4D84-8823-C03F0F979CB7}" type="datetimeFigureOut">
              <a:rPr lang="ru-RU">
                <a:solidFill>
                  <a:srgbClr val="F8F8F8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09.01.2014</a:t>
            </a:fld>
            <a:endParaRPr lang="ru-RU">
              <a:solidFill>
                <a:srgbClr val="F8F8F8"/>
              </a:solidFill>
            </a:endParaRPr>
          </a:p>
        </p:txBody>
      </p:sp>
      <p:sp>
        <p:nvSpPr>
          <p:cNvPr id="27668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8F8F8"/>
              </a:solidFill>
            </a:endParaRPr>
          </a:p>
        </p:txBody>
      </p:sp>
      <p:sp>
        <p:nvSpPr>
          <p:cNvPr id="27669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4EB6535-0425-4B4A-B762-922BC3788BAB}" type="slidenum">
              <a:rPr lang="ru-RU">
                <a:solidFill>
                  <a:srgbClr val="F8F8F8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8F8F8"/>
              </a:solidFill>
            </a:endParaRPr>
          </a:p>
        </p:txBody>
      </p:sp>
      <p:sp>
        <p:nvSpPr>
          <p:cNvPr id="27670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27308263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u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14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27651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/>
              <a:ahLst/>
              <a:cxnLst>
                <a:cxn ang="0">
                  <a:pos x="2768" y="18"/>
                </a:cxn>
                <a:cxn ang="0">
                  <a:pos x="2678" y="24"/>
                </a:cxn>
                <a:cxn ang="0">
                  <a:pos x="2613" y="102"/>
                </a:cxn>
                <a:cxn ang="0">
                  <a:pos x="2511" y="156"/>
                </a:cxn>
                <a:cxn ang="0">
                  <a:pos x="2505" y="222"/>
                </a:cxn>
                <a:cxn ang="0">
                  <a:pos x="2487" y="246"/>
                </a:cxn>
                <a:cxn ang="0">
                  <a:pos x="2469" y="252"/>
                </a:cxn>
                <a:cxn ang="0">
                  <a:pos x="2397" y="210"/>
                </a:cxn>
                <a:cxn ang="0">
                  <a:pos x="2260" y="192"/>
                </a:cxn>
                <a:cxn ang="0">
                  <a:pos x="2236" y="186"/>
                </a:cxn>
                <a:cxn ang="0">
                  <a:pos x="2218" y="192"/>
                </a:cxn>
                <a:cxn ang="0">
                  <a:pos x="2146" y="228"/>
                </a:cxn>
                <a:cxn ang="0">
                  <a:pos x="2110" y="240"/>
                </a:cxn>
                <a:cxn ang="0">
                  <a:pos x="2086" y="246"/>
                </a:cxn>
                <a:cxn ang="0">
                  <a:pos x="2074" y="258"/>
                </a:cxn>
                <a:cxn ang="0">
                  <a:pos x="2074" y="276"/>
                </a:cxn>
                <a:cxn ang="0">
                  <a:pos x="2051" y="300"/>
                </a:cxn>
                <a:cxn ang="0">
                  <a:pos x="2033" y="312"/>
                </a:cxn>
                <a:cxn ang="0">
                  <a:pos x="2021" y="324"/>
                </a:cxn>
                <a:cxn ang="0">
                  <a:pos x="2009" y="336"/>
                </a:cxn>
                <a:cxn ang="0">
                  <a:pos x="1979" y="342"/>
                </a:cxn>
                <a:cxn ang="0">
                  <a:pos x="1913" y="336"/>
                </a:cxn>
                <a:cxn ang="0">
                  <a:pos x="1877" y="330"/>
                </a:cxn>
                <a:cxn ang="0">
                  <a:pos x="1865" y="342"/>
                </a:cxn>
                <a:cxn ang="0">
                  <a:pos x="1853" y="354"/>
                </a:cxn>
                <a:cxn ang="0">
                  <a:pos x="1823" y="360"/>
                </a:cxn>
                <a:cxn ang="0">
                  <a:pos x="1764" y="342"/>
                </a:cxn>
                <a:cxn ang="0">
                  <a:pos x="1740" y="342"/>
                </a:cxn>
                <a:cxn ang="0">
                  <a:pos x="1716" y="354"/>
                </a:cxn>
                <a:cxn ang="0">
                  <a:pos x="1656" y="425"/>
                </a:cxn>
                <a:cxn ang="0">
                  <a:pos x="1614" y="569"/>
                </a:cxn>
                <a:cxn ang="0">
                  <a:pos x="1614" y="593"/>
                </a:cxn>
                <a:cxn ang="0">
                  <a:pos x="1620" y="641"/>
                </a:cxn>
                <a:cxn ang="0">
                  <a:pos x="1638" y="659"/>
                </a:cxn>
                <a:cxn ang="0">
                  <a:pos x="1632" y="671"/>
                </a:cxn>
                <a:cxn ang="0">
                  <a:pos x="1620" y="683"/>
                </a:cxn>
                <a:cxn ang="0">
                  <a:pos x="1542" y="689"/>
                </a:cxn>
                <a:cxn ang="0">
                  <a:pos x="1465" y="629"/>
                </a:cxn>
                <a:cxn ang="0">
                  <a:pos x="1333" y="587"/>
                </a:cxn>
                <a:cxn ang="0">
                  <a:pos x="1184" y="671"/>
                </a:cxn>
                <a:cxn ang="0">
                  <a:pos x="1016" y="731"/>
                </a:cxn>
                <a:cxn ang="0">
                  <a:pos x="813" y="743"/>
                </a:cxn>
                <a:cxn ang="0">
                  <a:pos x="628" y="701"/>
                </a:cxn>
                <a:cxn ang="0">
                  <a:pos x="568" y="695"/>
                </a:cxn>
                <a:cxn ang="0">
                  <a:pos x="556" y="701"/>
                </a:cxn>
                <a:cxn ang="0">
                  <a:pos x="520" y="731"/>
                </a:cxn>
                <a:cxn ang="0">
                  <a:pos x="436" y="809"/>
                </a:cxn>
                <a:cxn ang="0">
                  <a:pos x="406" y="821"/>
                </a:cxn>
                <a:cxn ang="0">
                  <a:pos x="382" y="821"/>
                </a:cxn>
                <a:cxn ang="0">
                  <a:pos x="335" y="827"/>
                </a:cxn>
                <a:cxn ang="0">
                  <a:pos x="209" y="851"/>
                </a:cxn>
                <a:cxn ang="0">
                  <a:pos x="173" y="857"/>
                </a:cxn>
                <a:cxn ang="0">
                  <a:pos x="125" y="851"/>
                </a:cxn>
                <a:cxn ang="0">
                  <a:pos x="107" y="857"/>
                </a:cxn>
                <a:cxn ang="0">
                  <a:pos x="101" y="875"/>
                </a:cxn>
                <a:cxn ang="0">
                  <a:pos x="83" y="887"/>
                </a:cxn>
                <a:cxn ang="0">
                  <a:pos x="48" y="899"/>
                </a:cxn>
                <a:cxn ang="0">
                  <a:pos x="2780" y="24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  <p:sp>
          <p:nvSpPr>
            <p:cNvPr id="27652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  <p:sp>
          <p:nvSpPr>
            <p:cNvPr id="27653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1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  <p:sp>
          <p:nvSpPr>
            <p:cNvPr id="27654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/>
              <a:ahLst/>
              <a:cxnLst>
                <a:cxn ang="0">
                  <a:pos x="280" y="42"/>
                </a:cxn>
                <a:cxn ang="0">
                  <a:pos x="274" y="42"/>
                </a:cxn>
                <a:cxn ang="0">
                  <a:pos x="268" y="42"/>
                </a:cxn>
                <a:cxn ang="0">
                  <a:pos x="256" y="42"/>
                </a:cxn>
                <a:cxn ang="0">
                  <a:pos x="238" y="48"/>
                </a:cxn>
                <a:cxn ang="0">
                  <a:pos x="214" y="12"/>
                </a:cxn>
                <a:cxn ang="0">
                  <a:pos x="196" y="0"/>
                </a:cxn>
                <a:cxn ang="0">
                  <a:pos x="196" y="0"/>
                </a:cxn>
                <a:cxn ang="0">
                  <a:pos x="164" y="167"/>
                </a:cxn>
                <a:cxn ang="0">
                  <a:pos x="144" y="217"/>
                </a:cxn>
                <a:cxn ang="0">
                  <a:pos x="110" y="281"/>
                </a:cxn>
                <a:cxn ang="0">
                  <a:pos x="96" y="327"/>
                </a:cxn>
                <a:cxn ang="0">
                  <a:pos x="124" y="405"/>
                </a:cxn>
                <a:cxn ang="0">
                  <a:pos x="100" y="463"/>
                </a:cxn>
                <a:cxn ang="0">
                  <a:pos x="68" y="503"/>
                </a:cxn>
                <a:cxn ang="0">
                  <a:pos x="30" y="539"/>
                </a:cxn>
                <a:cxn ang="0">
                  <a:pos x="24" y="613"/>
                </a:cxn>
                <a:cxn ang="0">
                  <a:pos x="0" y="741"/>
                </a:cxn>
                <a:cxn ang="0">
                  <a:pos x="202" y="741"/>
                </a:cxn>
                <a:cxn ang="0">
                  <a:pos x="180" y="639"/>
                </a:cxn>
                <a:cxn ang="0">
                  <a:pos x="192" y="589"/>
                </a:cxn>
                <a:cxn ang="0">
                  <a:pos x="178" y="539"/>
                </a:cxn>
                <a:cxn ang="0">
                  <a:pos x="190" y="499"/>
                </a:cxn>
                <a:cxn ang="0">
                  <a:pos x="184" y="465"/>
                </a:cxn>
                <a:cxn ang="0">
                  <a:pos x="192" y="391"/>
                </a:cxn>
                <a:cxn ang="0">
                  <a:pos x="216" y="313"/>
                </a:cxn>
                <a:cxn ang="0">
                  <a:pos x="238" y="249"/>
                </a:cxn>
                <a:cxn ang="0">
                  <a:pos x="268" y="185"/>
                </a:cxn>
                <a:cxn ang="0">
                  <a:pos x="284" y="159"/>
                </a:cxn>
                <a:cxn ang="0">
                  <a:pos x="304" y="12"/>
                </a:cxn>
                <a:cxn ang="0">
                  <a:pos x="298" y="24"/>
                </a:cxn>
                <a:cxn ang="0">
                  <a:pos x="292" y="30"/>
                </a:cxn>
                <a:cxn ang="0">
                  <a:pos x="292" y="36"/>
                </a:cxn>
                <a:cxn ang="0">
                  <a:pos x="286" y="36"/>
                </a:cxn>
                <a:cxn ang="0">
                  <a:pos x="286" y="42"/>
                </a:cxn>
                <a:cxn ang="0">
                  <a:pos x="280" y="42"/>
                </a:cxn>
                <a:cxn ang="0">
                  <a:pos x="280" y="42"/>
                </a:cxn>
                <a:cxn ang="0">
                  <a:pos x="280" y="42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  <p:sp>
          <p:nvSpPr>
            <p:cNvPr id="27655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/>
              <a:ahLst/>
              <a:cxnLst>
                <a:cxn ang="0">
                  <a:pos x="284" y="6"/>
                </a:cxn>
                <a:cxn ang="0">
                  <a:pos x="278" y="6"/>
                </a:cxn>
                <a:cxn ang="0">
                  <a:pos x="272" y="12"/>
                </a:cxn>
                <a:cxn ang="0">
                  <a:pos x="254" y="18"/>
                </a:cxn>
                <a:cxn ang="0">
                  <a:pos x="230" y="24"/>
                </a:cxn>
                <a:cxn ang="0">
                  <a:pos x="206" y="42"/>
                </a:cxn>
                <a:cxn ang="0">
                  <a:pos x="188" y="48"/>
                </a:cxn>
                <a:cxn ang="0">
                  <a:pos x="176" y="54"/>
                </a:cxn>
                <a:cxn ang="0">
                  <a:pos x="170" y="54"/>
                </a:cxn>
                <a:cxn ang="0">
                  <a:pos x="150" y="169"/>
                </a:cxn>
                <a:cxn ang="0">
                  <a:pos x="110" y="225"/>
                </a:cxn>
                <a:cxn ang="0">
                  <a:pos x="54" y="383"/>
                </a:cxn>
                <a:cxn ang="0">
                  <a:pos x="82" y="555"/>
                </a:cxn>
                <a:cxn ang="0">
                  <a:pos x="40" y="679"/>
                </a:cxn>
                <a:cxn ang="0">
                  <a:pos x="0" y="767"/>
                </a:cxn>
                <a:cxn ang="0">
                  <a:pos x="108" y="767"/>
                </a:cxn>
                <a:cxn ang="0">
                  <a:pos x="120" y="611"/>
                </a:cxn>
                <a:cxn ang="0">
                  <a:pos x="148" y="499"/>
                </a:cxn>
                <a:cxn ang="0">
                  <a:pos x="160" y="367"/>
                </a:cxn>
                <a:cxn ang="0">
                  <a:pos x="218" y="327"/>
                </a:cxn>
                <a:cxn ang="0">
                  <a:pos x="238" y="221"/>
                </a:cxn>
                <a:cxn ang="0">
                  <a:pos x="296" y="135"/>
                </a:cxn>
                <a:cxn ang="0">
                  <a:pos x="314" y="0"/>
                </a:cxn>
                <a:cxn ang="0">
                  <a:pos x="302" y="0"/>
                </a:cxn>
                <a:cxn ang="0">
                  <a:pos x="296" y="0"/>
                </a:cxn>
                <a:cxn ang="0">
                  <a:pos x="290" y="0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  <p:sp>
          <p:nvSpPr>
            <p:cNvPr id="27656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/>
              <a:ahLst/>
              <a:cxnLst>
                <a:cxn ang="0">
                  <a:pos x="257" y="12"/>
                </a:cxn>
                <a:cxn ang="0">
                  <a:pos x="239" y="6"/>
                </a:cxn>
                <a:cxn ang="0">
                  <a:pos x="203" y="6"/>
                </a:cxn>
                <a:cxn ang="0">
                  <a:pos x="203" y="6"/>
                </a:cxn>
                <a:cxn ang="0">
                  <a:pos x="197" y="6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6" y="0"/>
                </a:cxn>
                <a:cxn ang="0">
                  <a:pos x="160" y="0"/>
                </a:cxn>
                <a:cxn ang="0">
                  <a:pos x="144" y="117"/>
                </a:cxn>
                <a:cxn ang="0">
                  <a:pos x="128" y="185"/>
                </a:cxn>
                <a:cxn ang="0">
                  <a:pos x="58" y="299"/>
                </a:cxn>
                <a:cxn ang="0">
                  <a:pos x="54" y="441"/>
                </a:cxn>
                <a:cxn ang="0">
                  <a:pos x="24" y="523"/>
                </a:cxn>
                <a:cxn ang="0">
                  <a:pos x="0" y="623"/>
                </a:cxn>
                <a:cxn ang="0">
                  <a:pos x="78" y="623"/>
                </a:cxn>
                <a:cxn ang="0">
                  <a:pos x="92" y="555"/>
                </a:cxn>
                <a:cxn ang="0">
                  <a:pos x="134" y="447"/>
                </a:cxn>
                <a:cxn ang="0">
                  <a:pos x="158" y="315"/>
                </a:cxn>
                <a:cxn ang="0">
                  <a:pos x="184" y="257"/>
                </a:cxn>
                <a:cxn ang="0">
                  <a:pos x="216" y="211"/>
                </a:cxn>
                <a:cxn ang="0">
                  <a:pos x="222" y="145"/>
                </a:cxn>
                <a:cxn ang="0">
                  <a:pos x="240" y="111"/>
                </a:cxn>
                <a:cxn ang="0">
                  <a:pos x="262" y="79"/>
                </a:cxn>
                <a:cxn ang="0">
                  <a:pos x="275" y="6"/>
                </a:cxn>
                <a:cxn ang="0">
                  <a:pos x="263" y="12"/>
                </a:cxn>
                <a:cxn ang="0">
                  <a:pos x="257" y="12"/>
                </a:cxn>
                <a:cxn ang="0">
                  <a:pos x="257" y="12"/>
                </a:cxn>
                <a:cxn ang="0">
                  <a:pos x="257" y="12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  <p:sp>
          <p:nvSpPr>
            <p:cNvPr id="27657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/>
              <a:ahLst/>
              <a:cxnLst>
                <a:cxn ang="0">
                  <a:pos x="171" y="12"/>
                </a:cxn>
                <a:cxn ang="0">
                  <a:pos x="159" y="24"/>
                </a:cxn>
                <a:cxn ang="0">
                  <a:pos x="153" y="36"/>
                </a:cxn>
                <a:cxn ang="0">
                  <a:pos x="128" y="60"/>
                </a:cxn>
                <a:cxn ang="0">
                  <a:pos x="110" y="83"/>
                </a:cxn>
                <a:cxn ang="0">
                  <a:pos x="86" y="119"/>
                </a:cxn>
                <a:cxn ang="0">
                  <a:pos x="68" y="167"/>
                </a:cxn>
                <a:cxn ang="0">
                  <a:pos x="68" y="221"/>
                </a:cxn>
                <a:cxn ang="0">
                  <a:pos x="68" y="227"/>
                </a:cxn>
                <a:cxn ang="0">
                  <a:pos x="68" y="233"/>
                </a:cxn>
                <a:cxn ang="0">
                  <a:pos x="68" y="239"/>
                </a:cxn>
                <a:cxn ang="0">
                  <a:pos x="68" y="245"/>
                </a:cxn>
                <a:cxn ang="0">
                  <a:pos x="68" y="251"/>
                </a:cxn>
                <a:cxn ang="0">
                  <a:pos x="68" y="251"/>
                </a:cxn>
                <a:cxn ang="0">
                  <a:pos x="68" y="257"/>
                </a:cxn>
                <a:cxn ang="0">
                  <a:pos x="68" y="269"/>
                </a:cxn>
                <a:cxn ang="0">
                  <a:pos x="74" y="287"/>
                </a:cxn>
                <a:cxn ang="0">
                  <a:pos x="80" y="305"/>
                </a:cxn>
                <a:cxn ang="0">
                  <a:pos x="86" y="311"/>
                </a:cxn>
                <a:cxn ang="0">
                  <a:pos x="86" y="311"/>
                </a:cxn>
                <a:cxn ang="0">
                  <a:pos x="92" y="317"/>
                </a:cxn>
                <a:cxn ang="0">
                  <a:pos x="92" y="323"/>
                </a:cxn>
                <a:cxn ang="0">
                  <a:pos x="92" y="323"/>
                </a:cxn>
                <a:cxn ang="0">
                  <a:pos x="24" y="437"/>
                </a:cxn>
                <a:cxn ang="0">
                  <a:pos x="18" y="471"/>
                </a:cxn>
                <a:cxn ang="0">
                  <a:pos x="0" y="547"/>
                </a:cxn>
                <a:cxn ang="0">
                  <a:pos x="50" y="611"/>
                </a:cxn>
                <a:cxn ang="0">
                  <a:pos x="114" y="611"/>
                </a:cxn>
                <a:cxn ang="0">
                  <a:pos x="104" y="555"/>
                </a:cxn>
                <a:cxn ang="0">
                  <a:pos x="120" y="515"/>
                </a:cxn>
                <a:cxn ang="0">
                  <a:pos x="150" y="449"/>
                </a:cxn>
                <a:cxn ang="0">
                  <a:pos x="166" y="377"/>
                </a:cxn>
                <a:cxn ang="0">
                  <a:pos x="156" y="295"/>
                </a:cxn>
                <a:cxn ang="0">
                  <a:pos x="170" y="203"/>
                </a:cxn>
                <a:cxn ang="0">
                  <a:pos x="212" y="95"/>
                </a:cxn>
                <a:cxn ang="0">
                  <a:pos x="213" y="0"/>
                </a:cxn>
                <a:cxn ang="0">
                  <a:pos x="207" y="0"/>
                </a:cxn>
                <a:cxn ang="0">
                  <a:pos x="201" y="0"/>
                </a:cxn>
                <a:cxn ang="0">
                  <a:pos x="195" y="0"/>
                </a:cxn>
                <a:cxn ang="0">
                  <a:pos x="189" y="0"/>
                </a:cxn>
                <a:cxn ang="0">
                  <a:pos x="183" y="6"/>
                </a:cxn>
                <a:cxn ang="0">
                  <a:pos x="177" y="6"/>
                </a:cxn>
                <a:cxn ang="0">
                  <a:pos x="171" y="12"/>
                </a:cxn>
                <a:cxn ang="0">
                  <a:pos x="171" y="12"/>
                </a:cxn>
                <a:cxn ang="0">
                  <a:pos x="171" y="12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  <p:sp>
          <p:nvSpPr>
            <p:cNvPr id="27658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/>
              <a:ahLst/>
              <a:cxnLst>
                <a:cxn ang="0">
                  <a:pos x="149" y="60"/>
                </a:cxn>
                <a:cxn ang="0">
                  <a:pos x="119" y="30"/>
                </a:cxn>
                <a:cxn ang="0">
                  <a:pos x="89" y="12"/>
                </a:cxn>
                <a:cxn ang="0">
                  <a:pos x="59" y="0"/>
                </a:cxn>
                <a:cxn ang="0">
                  <a:pos x="54" y="70"/>
                </a:cxn>
                <a:cxn ang="0">
                  <a:pos x="46" y="112"/>
                </a:cxn>
                <a:cxn ang="0">
                  <a:pos x="52" y="168"/>
                </a:cxn>
                <a:cxn ang="0">
                  <a:pos x="24" y="194"/>
                </a:cxn>
                <a:cxn ang="0">
                  <a:pos x="16" y="258"/>
                </a:cxn>
                <a:cxn ang="0">
                  <a:pos x="2" y="300"/>
                </a:cxn>
                <a:cxn ang="0">
                  <a:pos x="0" y="352"/>
                </a:cxn>
                <a:cxn ang="0">
                  <a:pos x="47" y="384"/>
                </a:cxn>
                <a:cxn ang="0">
                  <a:pos x="149" y="384"/>
                </a:cxn>
                <a:cxn ang="0">
                  <a:pos x="134" y="350"/>
                </a:cxn>
                <a:cxn ang="0">
                  <a:pos x="104" y="324"/>
                </a:cxn>
                <a:cxn ang="0">
                  <a:pos x="138" y="274"/>
                </a:cxn>
                <a:cxn ang="0">
                  <a:pos x="122" y="220"/>
                </a:cxn>
                <a:cxn ang="0">
                  <a:pos x="132" y="186"/>
                </a:cxn>
                <a:cxn ang="0">
                  <a:pos x="140" y="154"/>
                </a:cxn>
                <a:cxn ang="0">
                  <a:pos x="167" y="90"/>
                </a:cxn>
                <a:cxn ang="0">
                  <a:pos x="149" y="60"/>
                </a:cxn>
                <a:cxn ang="0">
                  <a:pos x="149" y="60"/>
                </a:cxn>
                <a:cxn ang="0">
                  <a:pos x="149" y="60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  <p:sp>
          <p:nvSpPr>
            <p:cNvPr id="27659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/>
              <a:ahLst/>
              <a:cxnLst>
                <a:cxn ang="0">
                  <a:pos x="136" y="12"/>
                </a:cxn>
                <a:cxn ang="0">
                  <a:pos x="100" y="0"/>
                </a:cxn>
                <a:cxn ang="0">
                  <a:pos x="78" y="64"/>
                </a:cxn>
                <a:cxn ang="0">
                  <a:pos x="70" y="126"/>
                </a:cxn>
                <a:cxn ang="0">
                  <a:pos x="46" y="184"/>
                </a:cxn>
                <a:cxn ang="0">
                  <a:pos x="58" y="232"/>
                </a:cxn>
                <a:cxn ang="0">
                  <a:pos x="38" y="268"/>
                </a:cxn>
                <a:cxn ang="0">
                  <a:pos x="0" y="300"/>
                </a:cxn>
                <a:cxn ang="0">
                  <a:pos x="160" y="300"/>
                </a:cxn>
                <a:cxn ang="0">
                  <a:pos x="136" y="272"/>
                </a:cxn>
                <a:cxn ang="0">
                  <a:pos x="98" y="234"/>
                </a:cxn>
                <a:cxn ang="0">
                  <a:pos x="130" y="188"/>
                </a:cxn>
                <a:cxn ang="0">
                  <a:pos x="138" y="134"/>
                </a:cxn>
                <a:cxn ang="0">
                  <a:pos x="144" y="94"/>
                </a:cxn>
                <a:cxn ang="0">
                  <a:pos x="164" y="60"/>
                </a:cxn>
                <a:cxn ang="0">
                  <a:pos x="166" y="0"/>
                </a:cxn>
                <a:cxn ang="0">
                  <a:pos x="136" y="12"/>
                </a:cxn>
                <a:cxn ang="0">
                  <a:pos x="136" y="12"/>
                </a:cxn>
                <a:cxn ang="0">
                  <a:pos x="136" y="12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  <p:sp>
          <p:nvSpPr>
            <p:cNvPr id="27660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183" y="0"/>
                </a:cxn>
                <a:cxn ang="0">
                  <a:pos x="158" y="50"/>
                </a:cxn>
                <a:cxn ang="0">
                  <a:pos x="148" y="92"/>
                </a:cxn>
                <a:cxn ang="0">
                  <a:pos x="120" y="144"/>
                </a:cxn>
                <a:cxn ang="0">
                  <a:pos x="82" y="182"/>
                </a:cxn>
                <a:cxn ang="0">
                  <a:pos x="60" y="232"/>
                </a:cxn>
                <a:cxn ang="0">
                  <a:pos x="0" y="282"/>
                </a:cxn>
                <a:cxn ang="0">
                  <a:pos x="128" y="282"/>
                </a:cxn>
                <a:cxn ang="0">
                  <a:pos x="154" y="254"/>
                </a:cxn>
                <a:cxn ang="0">
                  <a:pos x="158" y="196"/>
                </a:cxn>
                <a:cxn ang="0">
                  <a:pos x="188" y="148"/>
                </a:cxn>
                <a:cxn ang="0">
                  <a:pos x="196" y="70"/>
                </a:cxn>
                <a:cxn ang="0">
                  <a:pos x="237" y="0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201" y="0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  <p:sp>
          <p:nvSpPr>
            <p:cNvPr id="27661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/>
              <a:ahLst/>
              <a:cxnLst>
                <a:cxn ang="0">
                  <a:pos x="167" y="54"/>
                </a:cxn>
                <a:cxn ang="0">
                  <a:pos x="113" y="24"/>
                </a:cxn>
                <a:cxn ang="0">
                  <a:pos x="83" y="0"/>
                </a:cxn>
                <a:cxn ang="0">
                  <a:pos x="80" y="62"/>
                </a:cxn>
                <a:cxn ang="0">
                  <a:pos x="58" y="100"/>
                </a:cxn>
                <a:cxn ang="0">
                  <a:pos x="54" y="160"/>
                </a:cxn>
                <a:cxn ang="0">
                  <a:pos x="36" y="202"/>
                </a:cxn>
                <a:cxn ang="0">
                  <a:pos x="0" y="234"/>
                </a:cxn>
                <a:cxn ang="0">
                  <a:pos x="146" y="234"/>
                </a:cxn>
                <a:cxn ang="0">
                  <a:pos x="170" y="198"/>
                </a:cxn>
                <a:cxn ang="0">
                  <a:pos x="158" y="138"/>
                </a:cxn>
                <a:cxn ang="0">
                  <a:pos x="196" y="100"/>
                </a:cxn>
                <a:cxn ang="0">
                  <a:pos x="191" y="54"/>
                </a:cxn>
                <a:cxn ang="0">
                  <a:pos x="167" y="54"/>
                </a:cxn>
                <a:cxn ang="0">
                  <a:pos x="167" y="54"/>
                </a:cxn>
                <a:cxn ang="0">
                  <a:pos x="167" y="54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  <p:sp>
          <p:nvSpPr>
            <p:cNvPr id="27662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66" y="0"/>
                </a:cxn>
                <a:cxn ang="0">
                  <a:pos x="158" y="38"/>
                </a:cxn>
                <a:cxn ang="0">
                  <a:pos x="138" y="120"/>
                </a:cxn>
                <a:cxn ang="0">
                  <a:pos x="94" y="180"/>
                </a:cxn>
                <a:cxn ang="0">
                  <a:pos x="62" y="234"/>
                </a:cxn>
                <a:cxn ang="0">
                  <a:pos x="0" y="252"/>
                </a:cxn>
                <a:cxn ang="0">
                  <a:pos x="128" y="252"/>
                </a:cxn>
                <a:cxn ang="0">
                  <a:pos x="142" y="188"/>
                </a:cxn>
                <a:cxn ang="0">
                  <a:pos x="186" y="90"/>
                </a:cxn>
                <a:cxn ang="0">
                  <a:pos x="190" y="38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  <p:sp>
          <p:nvSpPr>
            <p:cNvPr id="27663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191" y="0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1" y="0"/>
                </a:cxn>
                <a:cxn ang="0">
                  <a:pos x="155" y="0"/>
                </a:cxn>
                <a:cxn ang="0">
                  <a:pos x="138" y="6"/>
                </a:cxn>
                <a:cxn ang="0">
                  <a:pos x="132" y="6"/>
                </a:cxn>
                <a:cxn ang="0">
                  <a:pos x="35" y="18"/>
                </a:cxn>
                <a:cxn ang="0">
                  <a:pos x="11" y="30"/>
                </a:cxn>
                <a:cxn ang="0">
                  <a:pos x="23" y="54"/>
                </a:cxn>
                <a:cxn ang="0">
                  <a:pos x="0" y="100"/>
                </a:cxn>
                <a:cxn ang="0">
                  <a:pos x="0" y="132"/>
                </a:cxn>
                <a:cxn ang="0">
                  <a:pos x="162" y="132"/>
                </a:cxn>
                <a:cxn ang="0">
                  <a:pos x="204" y="88"/>
                </a:cxn>
                <a:cxn ang="0">
                  <a:pos x="230" y="46"/>
                </a:cxn>
                <a:cxn ang="0">
                  <a:pos x="214" y="24"/>
                </a:cxn>
                <a:cxn ang="0">
                  <a:pos x="215" y="0"/>
                </a:cxn>
                <a:cxn ang="0">
                  <a:pos x="209" y="0"/>
                </a:cxn>
                <a:cxn ang="0">
                  <a:pos x="203" y="0"/>
                </a:cxn>
                <a:cxn ang="0">
                  <a:pos x="203" y="0"/>
                </a:cxn>
                <a:cxn ang="0">
                  <a:pos x="197" y="0"/>
                </a:cxn>
                <a:cxn ang="0">
                  <a:pos x="197" y="0"/>
                </a:cxn>
                <a:cxn ang="0">
                  <a:pos x="197" y="0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  <p:sp>
          <p:nvSpPr>
            <p:cNvPr id="27664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6" y="48"/>
                </a:cxn>
                <a:cxn ang="0">
                  <a:pos x="30" y="72"/>
                </a:cxn>
                <a:cxn ang="0">
                  <a:pos x="0" y="102"/>
                </a:cxn>
                <a:cxn ang="0">
                  <a:pos x="66" y="102"/>
                </a:cxn>
                <a:cxn ang="0">
                  <a:pos x="88" y="56"/>
                </a:cxn>
                <a:cxn ang="0">
                  <a:pos x="89" y="6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  <p:sp>
          <p:nvSpPr>
            <p:cNvPr id="27665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/>
              <a:ahLst/>
              <a:cxnLst>
                <a:cxn ang="0">
                  <a:pos x="278" y="24"/>
                </a:cxn>
                <a:cxn ang="0">
                  <a:pos x="272" y="24"/>
                </a:cxn>
                <a:cxn ang="0">
                  <a:pos x="272" y="18"/>
                </a:cxn>
                <a:cxn ang="0">
                  <a:pos x="266" y="18"/>
                </a:cxn>
                <a:cxn ang="0">
                  <a:pos x="254" y="12"/>
                </a:cxn>
                <a:cxn ang="0">
                  <a:pos x="236" y="6"/>
                </a:cxn>
                <a:cxn ang="0">
                  <a:pos x="212" y="0"/>
                </a:cxn>
                <a:cxn ang="0">
                  <a:pos x="206" y="6"/>
                </a:cxn>
                <a:cxn ang="0">
                  <a:pos x="198" y="129"/>
                </a:cxn>
                <a:cxn ang="0">
                  <a:pos x="184" y="209"/>
                </a:cxn>
                <a:cxn ang="0">
                  <a:pos x="182" y="249"/>
                </a:cxn>
                <a:cxn ang="0">
                  <a:pos x="200" y="339"/>
                </a:cxn>
                <a:cxn ang="0">
                  <a:pos x="186" y="481"/>
                </a:cxn>
                <a:cxn ang="0">
                  <a:pos x="176" y="521"/>
                </a:cxn>
                <a:cxn ang="0">
                  <a:pos x="156" y="601"/>
                </a:cxn>
                <a:cxn ang="0">
                  <a:pos x="172" y="681"/>
                </a:cxn>
                <a:cxn ang="0">
                  <a:pos x="138" y="765"/>
                </a:cxn>
                <a:cxn ang="0">
                  <a:pos x="96" y="847"/>
                </a:cxn>
                <a:cxn ang="0">
                  <a:pos x="50" y="899"/>
                </a:cxn>
                <a:cxn ang="0">
                  <a:pos x="0" y="953"/>
                </a:cxn>
                <a:cxn ang="0">
                  <a:pos x="278" y="953"/>
                </a:cxn>
                <a:cxn ang="0">
                  <a:pos x="278" y="24"/>
                </a:cxn>
                <a:cxn ang="0">
                  <a:pos x="278" y="24"/>
                </a:cxn>
                <a:cxn ang="0">
                  <a:pos x="278" y="24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</p:grpSp>
      <p:sp>
        <p:nvSpPr>
          <p:cNvPr id="27666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7667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A7AD188-F456-4D84-8823-C03F0F979CB7}" type="datetimeFigureOut">
              <a:rPr lang="ru-RU">
                <a:solidFill>
                  <a:srgbClr val="F8F8F8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09.01.2014</a:t>
            </a:fld>
            <a:endParaRPr lang="ru-RU">
              <a:solidFill>
                <a:srgbClr val="F8F8F8"/>
              </a:solidFill>
            </a:endParaRPr>
          </a:p>
        </p:txBody>
      </p:sp>
      <p:sp>
        <p:nvSpPr>
          <p:cNvPr id="27668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8F8F8"/>
              </a:solidFill>
            </a:endParaRPr>
          </a:p>
        </p:txBody>
      </p:sp>
      <p:sp>
        <p:nvSpPr>
          <p:cNvPr id="27669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4EB6535-0425-4B4A-B762-922BC3788BAB}" type="slidenum">
              <a:rPr lang="ru-RU">
                <a:solidFill>
                  <a:srgbClr val="F8F8F8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8F8F8"/>
              </a:solidFill>
            </a:endParaRPr>
          </a:p>
        </p:txBody>
      </p:sp>
      <p:sp>
        <p:nvSpPr>
          <p:cNvPr id="27670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27308263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u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14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27651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/>
              <a:ahLst/>
              <a:cxnLst>
                <a:cxn ang="0">
                  <a:pos x="2768" y="18"/>
                </a:cxn>
                <a:cxn ang="0">
                  <a:pos x="2678" y="24"/>
                </a:cxn>
                <a:cxn ang="0">
                  <a:pos x="2613" y="102"/>
                </a:cxn>
                <a:cxn ang="0">
                  <a:pos x="2511" y="156"/>
                </a:cxn>
                <a:cxn ang="0">
                  <a:pos x="2505" y="222"/>
                </a:cxn>
                <a:cxn ang="0">
                  <a:pos x="2487" y="246"/>
                </a:cxn>
                <a:cxn ang="0">
                  <a:pos x="2469" y="252"/>
                </a:cxn>
                <a:cxn ang="0">
                  <a:pos x="2397" y="210"/>
                </a:cxn>
                <a:cxn ang="0">
                  <a:pos x="2260" y="192"/>
                </a:cxn>
                <a:cxn ang="0">
                  <a:pos x="2236" y="186"/>
                </a:cxn>
                <a:cxn ang="0">
                  <a:pos x="2218" y="192"/>
                </a:cxn>
                <a:cxn ang="0">
                  <a:pos x="2146" y="228"/>
                </a:cxn>
                <a:cxn ang="0">
                  <a:pos x="2110" y="240"/>
                </a:cxn>
                <a:cxn ang="0">
                  <a:pos x="2086" y="246"/>
                </a:cxn>
                <a:cxn ang="0">
                  <a:pos x="2074" y="258"/>
                </a:cxn>
                <a:cxn ang="0">
                  <a:pos x="2074" y="276"/>
                </a:cxn>
                <a:cxn ang="0">
                  <a:pos x="2051" y="300"/>
                </a:cxn>
                <a:cxn ang="0">
                  <a:pos x="2033" y="312"/>
                </a:cxn>
                <a:cxn ang="0">
                  <a:pos x="2021" y="324"/>
                </a:cxn>
                <a:cxn ang="0">
                  <a:pos x="2009" y="336"/>
                </a:cxn>
                <a:cxn ang="0">
                  <a:pos x="1979" y="342"/>
                </a:cxn>
                <a:cxn ang="0">
                  <a:pos x="1913" y="336"/>
                </a:cxn>
                <a:cxn ang="0">
                  <a:pos x="1877" y="330"/>
                </a:cxn>
                <a:cxn ang="0">
                  <a:pos x="1865" y="342"/>
                </a:cxn>
                <a:cxn ang="0">
                  <a:pos x="1853" y="354"/>
                </a:cxn>
                <a:cxn ang="0">
                  <a:pos x="1823" y="360"/>
                </a:cxn>
                <a:cxn ang="0">
                  <a:pos x="1764" y="342"/>
                </a:cxn>
                <a:cxn ang="0">
                  <a:pos x="1740" y="342"/>
                </a:cxn>
                <a:cxn ang="0">
                  <a:pos x="1716" y="354"/>
                </a:cxn>
                <a:cxn ang="0">
                  <a:pos x="1656" y="425"/>
                </a:cxn>
                <a:cxn ang="0">
                  <a:pos x="1614" y="569"/>
                </a:cxn>
                <a:cxn ang="0">
                  <a:pos x="1614" y="593"/>
                </a:cxn>
                <a:cxn ang="0">
                  <a:pos x="1620" y="641"/>
                </a:cxn>
                <a:cxn ang="0">
                  <a:pos x="1638" y="659"/>
                </a:cxn>
                <a:cxn ang="0">
                  <a:pos x="1632" y="671"/>
                </a:cxn>
                <a:cxn ang="0">
                  <a:pos x="1620" y="683"/>
                </a:cxn>
                <a:cxn ang="0">
                  <a:pos x="1542" y="689"/>
                </a:cxn>
                <a:cxn ang="0">
                  <a:pos x="1465" y="629"/>
                </a:cxn>
                <a:cxn ang="0">
                  <a:pos x="1333" y="587"/>
                </a:cxn>
                <a:cxn ang="0">
                  <a:pos x="1184" y="671"/>
                </a:cxn>
                <a:cxn ang="0">
                  <a:pos x="1016" y="731"/>
                </a:cxn>
                <a:cxn ang="0">
                  <a:pos x="813" y="743"/>
                </a:cxn>
                <a:cxn ang="0">
                  <a:pos x="628" y="701"/>
                </a:cxn>
                <a:cxn ang="0">
                  <a:pos x="568" y="695"/>
                </a:cxn>
                <a:cxn ang="0">
                  <a:pos x="556" y="701"/>
                </a:cxn>
                <a:cxn ang="0">
                  <a:pos x="520" y="731"/>
                </a:cxn>
                <a:cxn ang="0">
                  <a:pos x="436" y="809"/>
                </a:cxn>
                <a:cxn ang="0">
                  <a:pos x="406" y="821"/>
                </a:cxn>
                <a:cxn ang="0">
                  <a:pos x="382" y="821"/>
                </a:cxn>
                <a:cxn ang="0">
                  <a:pos x="335" y="827"/>
                </a:cxn>
                <a:cxn ang="0">
                  <a:pos x="209" y="851"/>
                </a:cxn>
                <a:cxn ang="0">
                  <a:pos x="173" y="857"/>
                </a:cxn>
                <a:cxn ang="0">
                  <a:pos x="125" y="851"/>
                </a:cxn>
                <a:cxn ang="0">
                  <a:pos x="107" y="857"/>
                </a:cxn>
                <a:cxn ang="0">
                  <a:pos x="101" y="875"/>
                </a:cxn>
                <a:cxn ang="0">
                  <a:pos x="83" y="887"/>
                </a:cxn>
                <a:cxn ang="0">
                  <a:pos x="48" y="899"/>
                </a:cxn>
                <a:cxn ang="0">
                  <a:pos x="2780" y="24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  <p:sp>
          <p:nvSpPr>
            <p:cNvPr id="27652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  <p:sp>
          <p:nvSpPr>
            <p:cNvPr id="27653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1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  <p:sp>
          <p:nvSpPr>
            <p:cNvPr id="27654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/>
              <a:ahLst/>
              <a:cxnLst>
                <a:cxn ang="0">
                  <a:pos x="280" y="42"/>
                </a:cxn>
                <a:cxn ang="0">
                  <a:pos x="274" y="42"/>
                </a:cxn>
                <a:cxn ang="0">
                  <a:pos x="268" y="42"/>
                </a:cxn>
                <a:cxn ang="0">
                  <a:pos x="256" y="42"/>
                </a:cxn>
                <a:cxn ang="0">
                  <a:pos x="238" y="48"/>
                </a:cxn>
                <a:cxn ang="0">
                  <a:pos x="214" y="12"/>
                </a:cxn>
                <a:cxn ang="0">
                  <a:pos x="196" y="0"/>
                </a:cxn>
                <a:cxn ang="0">
                  <a:pos x="196" y="0"/>
                </a:cxn>
                <a:cxn ang="0">
                  <a:pos x="164" y="167"/>
                </a:cxn>
                <a:cxn ang="0">
                  <a:pos x="144" y="217"/>
                </a:cxn>
                <a:cxn ang="0">
                  <a:pos x="110" y="281"/>
                </a:cxn>
                <a:cxn ang="0">
                  <a:pos x="96" y="327"/>
                </a:cxn>
                <a:cxn ang="0">
                  <a:pos x="124" y="405"/>
                </a:cxn>
                <a:cxn ang="0">
                  <a:pos x="100" y="463"/>
                </a:cxn>
                <a:cxn ang="0">
                  <a:pos x="68" y="503"/>
                </a:cxn>
                <a:cxn ang="0">
                  <a:pos x="30" y="539"/>
                </a:cxn>
                <a:cxn ang="0">
                  <a:pos x="24" y="613"/>
                </a:cxn>
                <a:cxn ang="0">
                  <a:pos x="0" y="741"/>
                </a:cxn>
                <a:cxn ang="0">
                  <a:pos x="202" y="741"/>
                </a:cxn>
                <a:cxn ang="0">
                  <a:pos x="180" y="639"/>
                </a:cxn>
                <a:cxn ang="0">
                  <a:pos x="192" y="589"/>
                </a:cxn>
                <a:cxn ang="0">
                  <a:pos x="178" y="539"/>
                </a:cxn>
                <a:cxn ang="0">
                  <a:pos x="190" y="499"/>
                </a:cxn>
                <a:cxn ang="0">
                  <a:pos x="184" y="465"/>
                </a:cxn>
                <a:cxn ang="0">
                  <a:pos x="192" y="391"/>
                </a:cxn>
                <a:cxn ang="0">
                  <a:pos x="216" y="313"/>
                </a:cxn>
                <a:cxn ang="0">
                  <a:pos x="238" y="249"/>
                </a:cxn>
                <a:cxn ang="0">
                  <a:pos x="268" y="185"/>
                </a:cxn>
                <a:cxn ang="0">
                  <a:pos x="284" y="159"/>
                </a:cxn>
                <a:cxn ang="0">
                  <a:pos x="304" y="12"/>
                </a:cxn>
                <a:cxn ang="0">
                  <a:pos x="298" y="24"/>
                </a:cxn>
                <a:cxn ang="0">
                  <a:pos x="292" y="30"/>
                </a:cxn>
                <a:cxn ang="0">
                  <a:pos x="292" y="36"/>
                </a:cxn>
                <a:cxn ang="0">
                  <a:pos x="286" y="36"/>
                </a:cxn>
                <a:cxn ang="0">
                  <a:pos x="286" y="42"/>
                </a:cxn>
                <a:cxn ang="0">
                  <a:pos x="280" y="42"/>
                </a:cxn>
                <a:cxn ang="0">
                  <a:pos x="280" y="42"/>
                </a:cxn>
                <a:cxn ang="0">
                  <a:pos x="280" y="42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  <p:sp>
          <p:nvSpPr>
            <p:cNvPr id="27655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/>
              <a:ahLst/>
              <a:cxnLst>
                <a:cxn ang="0">
                  <a:pos x="284" y="6"/>
                </a:cxn>
                <a:cxn ang="0">
                  <a:pos x="278" y="6"/>
                </a:cxn>
                <a:cxn ang="0">
                  <a:pos x="272" y="12"/>
                </a:cxn>
                <a:cxn ang="0">
                  <a:pos x="254" y="18"/>
                </a:cxn>
                <a:cxn ang="0">
                  <a:pos x="230" y="24"/>
                </a:cxn>
                <a:cxn ang="0">
                  <a:pos x="206" y="42"/>
                </a:cxn>
                <a:cxn ang="0">
                  <a:pos x="188" y="48"/>
                </a:cxn>
                <a:cxn ang="0">
                  <a:pos x="176" y="54"/>
                </a:cxn>
                <a:cxn ang="0">
                  <a:pos x="170" y="54"/>
                </a:cxn>
                <a:cxn ang="0">
                  <a:pos x="150" y="169"/>
                </a:cxn>
                <a:cxn ang="0">
                  <a:pos x="110" y="225"/>
                </a:cxn>
                <a:cxn ang="0">
                  <a:pos x="54" y="383"/>
                </a:cxn>
                <a:cxn ang="0">
                  <a:pos x="82" y="555"/>
                </a:cxn>
                <a:cxn ang="0">
                  <a:pos x="40" y="679"/>
                </a:cxn>
                <a:cxn ang="0">
                  <a:pos x="0" y="767"/>
                </a:cxn>
                <a:cxn ang="0">
                  <a:pos x="108" y="767"/>
                </a:cxn>
                <a:cxn ang="0">
                  <a:pos x="120" y="611"/>
                </a:cxn>
                <a:cxn ang="0">
                  <a:pos x="148" y="499"/>
                </a:cxn>
                <a:cxn ang="0">
                  <a:pos x="160" y="367"/>
                </a:cxn>
                <a:cxn ang="0">
                  <a:pos x="218" y="327"/>
                </a:cxn>
                <a:cxn ang="0">
                  <a:pos x="238" y="221"/>
                </a:cxn>
                <a:cxn ang="0">
                  <a:pos x="296" y="135"/>
                </a:cxn>
                <a:cxn ang="0">
                  <a:pos x="314" y="0"/>
                </a:cxn>
                <a:cxn ang="0">
                  <a:pos x="302" y="0"/>
                </a:cxn>
                <a:cxn ang="0">
                  <a:pos x="296" y="0"/>
                </a:cxn>
                <a:cxn ang="0">
                  <a:pos x="290" y="0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  <p:sp>
          <p:nvSpPr>
            <p:cNvPr id="27656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/>
              <a:ahLst/>
              <a:cxnLst>
                <a:cxn ang="0">
                  <a:pos x="257" y="12"/>
                </a:cxn>
                <a:cxn ang="0">
                  <a:pos x="239" y="6"/>
                </a:cxn>
                <a:cxn ang="0">
                  <a:pos x="203" y="6"/>
                </a:cxn>
                <a:cxn ang="0">
                  <a:pos x="203" y="6"/>
                </a:cxn>
                <a:cxn ang="0">
                  <a:pos x="197" y="6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6" y="0"/>
                </a:cxn>
                <a:cxn ang="0">
                  <a:pos x="160" y="0"/>
                </a:cxn>
                <a:cxn ang="0">
                  <a:pos x="144" y="117"/>
                </a:cxn>
                <a:cxn ang="0">
                  <a:pos x="128" y="185"/>
                </a:cxn>
                <a:cxn ang="0">
                  <a:pos x="58" y="299"/>
                </a:cxn>
                <a:cxn ang="0">
                  <a:pos x="54" y="441"/>
                </a:cxn>
                <a:cxn ang="0">
                  <a:pos x="24" y="523"/>
                </a:cxn>
                <a:cxn ang="0">
                  <a:pos x="0" y="623"/>
                </a:cxn>
                <a:cxn ang="0">
                  <a:pos x="78" y="623"/>
                </a:cxn>
                <a:cxn ang="0">
                  <a:pos x="92" y="555"/>
                </a:cxn>
                <a:cxn ang="0">
                  <a:pos x="134" y="447"/>
                </a:cxn>
                <a:cxn ang="0">
                  <a:pos x="158" y="315"/>
                </a:cxn>
                <a:cxn ang="0">
                  <a:pos x="184" y="257"/>
                </a:cxn>
                <a:cxn ang="0">
                  <a:pos x="216" y="211"/>
                </a:cxn>
                <a:cxn ang="0">
                  <a:pos x="222" y="145"/>
                </a:cxn>
                <a:cxn ang="0">
                  <a:pos x="240" y="111"/>
                </a:cxn>
                <a:cxn ang="0">
                  <a:pos x="262" y="79"/>
                </a:cxn>
                <a:cxn ang="0">
                  <a:pos x="275" y="6"/>
                </a:cxn>
                <a:cxn ang="0">
                  <a:pos x="263" y="12"/>
                </a:cxn>
                <a:cxn ang="0">
                  <a:pos x="257" y="12"/>
                </a:cxn>
                <a:cxn ang="0">
                  <a:pos x="257" y="12"/>
                </a:cxn>
                <a:cxn ang="0">
                  <a:pos x="257" y="12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  <p:sp>
          <p:nvSpPr>
            <p:cNvPr id="27657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/>
              <a:ahLst/>
              <a:cxnLst>
                <a:cxn ang="0">
                  <a:pos x="171" y="12"/>
                </a:cxn>
                <a:cxn ang="0">
                  <a:pos x="159" y="24"/>
                </a:cxn>
                <a:cxn ang="0">
                  <a:pos x="153" y="36"/>
                </a:cxn>
                <a:cxn ang="0">
                  <a:pos x="128" y="60"/>
                </a:cxn>
                <a:cxn ang="0">
                  <a:pos x="110" y="83"/>
                </a:cxn>
                <a:cxn ang="0">
                  <a:pos x="86" y="119"/>
                </a:cxn>
                <a:cxn ang="0">
                  <a:pos x="68" y="167"/>
                </a:cxn>
                <a:cxn ang="0">
                  <a:pos x="68" y="221"/>
                </a:cxn>
                <a:cxn ang="0">
                  <a:pos x="68" y="227"/>
                </a:cxn>
                <a:cxn ang="0">
                  <a:pos x="68" y="233"/>
                </a:cxn>
                <a:cxn ang="0">
                  <a:pos x="68" y="239"/>
                </a:cxn>
                <a:cxn ang="0">
                  <a:pos x="68" y="245"/>
                </a:cxn>
                <a:cxn ang="0">
                  <a:pos x="68" y="251"/>
                </a:cxn>
                <a:cxn ang="0">
                  <a:pos x="68" y="251"/>
                </a:cxn>
                <a:cxn ang="0">
                  <a:pos x="68" y="257"/>
                </a:cxn>
                <a:cxn ang="0">
                  <a:pos x="68" y="269"/>
                </a:cxn>
                <a:cxn ang="0">
                  <a:pos x="74" y="287"/>
                </a:cxn>
                <a:cxn ang="0">
                  <a:pos x="80" y="305"/>
                </a:cxn>
                <a:cxn ang="0">
                  <a:pos x="86" y="311"/>
                </a:cxn>
                <a:cxn ang="0">
                  <a:pos x="86" y="311"/>
                </a:cxn>
                <a:cxn ang="0">
                  <a:pos x="92" y="317"/>
                </a:cxn>
                <a:cxn ang="0">
                  <a:pos x="92" y="323"/>
                </a:cxn>
                <a:cxn ang="0">
                  <a:pos x="92" y="323"/>
                </a:cxn>
                <a:cxn ang="0">
                  <a:pos x="24" y="437"/>
                </a:cxn>
                <a:cxn ang="0">
                  <a:pos x="18" y="471"/>
                </a:cxn>
                <a:cxn ang="0">
                  <a:pos x="0" y="547"/>
                </a:cxn>
                <a:cxn ang="0">
                  <a:pos x="50" y="611"/>
                </a:cxn>
                <a:cxn ang="0">
                  <a:pos x="114" y="611"/>
                </a:cxn>
                <a:cxn ang="0">
                  <a:pos x="104" y="555"/>
                </a:cxn>
                <a:cxn ang="0">
                  <a:pos x="120" y="515"/>
                </a:cxn>
                <a:cxn ang="0">
                  <a:pos x="150" y="449"/>
                </a:cxn>
                <a:cxn ang="0">
                  <a:pos x="166" y="377"/>
                </a:cxn>
                <a:cxn ang="0">
                  <a:pos x="156" y="295"/>
                </a:cxn>
                <a:cxn ang="0">
                  <a:pos x="170" y="203"/>
                </a:cxn>
                <a:cxn ang="0">
                  <a:pos x="212" y="95"/>
                </a:cxn>
                <a:cxn ang="0">
                  <a:pos x="213" y="0"/>
                </a:cxn>
                <a:cxn ang="0">
                  <a:pos x="207" y="0"/>
                </a:cxn>
                <a:cxn ang="0">
                  <a:pos x="201" y="0"/>
                </a:cxn>
                <a:cxn ang="0">
                  <a:pos x="195" y="0"/>
                </a:cxn>
                <a:cxn ang="0">
                  <a:pos x="189" y="0"/>
                </a:cxn>
                <a:cxn ang="0">
                  <a:pos x="183" y="6"/>
                </a:cxn>
                <a:cxn ang="0">
                  <a:pos x="177" y="6"/>
                </a:cxn>
                <a:cxn ang="0">
                  <a:pos x="171" y="12"/>
                </a:cxn>
                <a:cxn ang="0">
                  <a:pos x="171" y="12"/>
                </a:cxn>
                <a:cxn ang="0">
                  <a:pos x="171" y="12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  <p:sp>
          <p:nvSpPr>
            <p:cNvPr id="27658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/>
              <a:ahLst/>
              <a:cxnLst>
                <a:cxn ang="0">
                  <a:pos x="149" y="60"/>
                </a:cxn>
                <a:cxn ang="0">
                  <a:pos x="119" y="30"/>
                </a:cxn>
                <a:cxn ang="0">
                  <a:pos x="89" y="12"/>
                </a:cxn>
                <a:cxn ang="0">
                  <a:pos x="59" y="0"/>
                </a:cxn>
                <a:cxn ang="0">
                  <a:pos x="54" y="70"/>
                </a:cxn>
                <a:cxn ang="0">
                  <a:pos x="46" y="112"/>
                </a:cxn>
                <a:cxn ang="0">
                  <a:pos x="52" y="168"/>
                </a:cxn>
                <a:cxn ang="0">
                  <a:pos x="24" y="194"/>
                </a:cxn>
                <a:cxn ang="0">
                  <a:pos x="16" y="258"/>
                </a:cxn>
                <a:cxn ang="0">
                  <a:pos x="2" y="300"/>
                </a:cxn>
                <a:cxn ang="0">
                  <a:pos x="0" y="352"/>
                </a:cxn>
                <a:cxn ang="0">
                  <a:pos x="47" y="384"/>
                </a:cxn>
                <a:cxn ang="0">
                  <a:pos x="149" y="384"/>
                </a:cxn>
                <a:cxn ang="0">
                  <a:pos x="134" y="350"/>
                </a:cxn>
                <a:cxn ang="0">
                  <a:pos x="104" y="324"/>
                </a:cxn>
                <a:cxn ang="0">
                  <a:pos x="138" y="274"/>
                </a:cxn>
                <a:cxn ang="0">
                  <a:pos x="122" y="220"/>
                </a:cxn>
                <a:cxn ang="0">
                  <a:pos x="132" y="186"/>
                </a:cxn>
                <a:cxn ang="0">
                  <a:pos x="140" y="154"/>
                </a:cxn>
                <a:cxn ang="0">
                  <a:pos x="167" y="90"/>
                </a:cxn>
                <a:cxn ang="0">
                  <a:pos x="149" y="60"/>
                </a:cxn>
                <a:cxn ang="0">
                  <a:pos x="149" y="60"/>
                </a:cxn>
                <a:cxn ang="0">
                  <a:pos x="149" y="60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  <p:sp>
          <p:nvSpPr>
            <p:cNvPr id="27659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/>
              <a:ahLst/>
              <a:cxnLst>
                <a:cxn ang="0">
                  <a:pos x="136" y="12"/>
                </a:cxn>
                <a:cxn ang="0">
                  <a:pos x="100" y="0"/>
                </a:cxn>
                <a:cxn ang="0">
                  <a:pos x="78" y="64"/>
                </a:cxn>
                <a:cxn ang="0">
                  <a:pos x="70" y="126"/>
                </a:cxn>
                <a:cxn ang="0">
                  <a:pos x="46" y="184"/>
                </a:cxn>
                <a:cxn ang="0">
                  <a:pos x="58" y="232"/>
                </a:cxn>
                <a:cxn ang="0">
                  <a:pos x="38" y="268"/>
                </a:cxn>
                <a:cxn ang="0">
                  <a:pos x="0" y="300"/>
                </a:cxn>
                <a:cxn ang="0">
                  <a:pos x="160" y="300"/>
                </a:cxn>
                <a:cxn ang="0">
                  <a:pos x="136" y="272"/>
                </a:cxn>
                <a:cxn ang="0">
                  <a:pos x="98" y="234"/>
                </a:cxn>
                <a:cxn ang="0">
                  <a:pos x="130" y="188"/>
                </a:cxn>
                <a:cxn ang="0">
                  <a:pos x="138" y="134"/>
                </a:cxn>
                <a:cxn ang="0">
                  <a:pos x="144" y="94"/>
                </a:cxn>
                <a:cxn ang="0">
                  <a:pos x="164" y="60"/>
                </a:cxn>
                <a:cxn ang="0">
                  <a:pos x="166" y="0"/>
                </a:cxn>
                <a:cxn ang="0">
                  <a:pos x="136" y="12"/>
                </a:cxn>
                <a:cxn ang="0">
                  <a:pos x="136" y="12"/>
                </a:cxn>
                <a:cxn ang="0">
                  <a:pos x="136" y="12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  <p:sp>
          <p:nvSpPr>
            <p:cNvPr id="27660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183" y="0"/>
                </a:cxn>
                <a:cxn ang="0">
                  <a:pos x="158" y="50"/>
                </a:cxn>
                <a:cxn ang="0">
                  <a:pos x="148" y="92"/>
                </a:cxn>
                <a:cxn ang="0">
                  <a:pos x="120" y="144"/>
                </a:cxn>
                <a:cxn ang="0">
                  <a:pos x="82" y="182"/>
                </a:cxn>
                <a:cxn ang="0">
                  <a:pos x="60" y="232"/>
                </a:cxn>
                <a:cxn ang="0">
                  <a:pos x="0" y="282"/>
                </a:cxn>
                <a:cxn ang="0">
                  <a:pos x="128" y="282"/>
                </a:cxn>
                <a:cxn ang="0">
                  <a:pos x="154" y="254"/>
                </a:cxn>
                <a:cxn ang="0">
                  <a:pos x="158" y="196"/>
                </a:cxn>
                <a:cxn ang="0">
                  <a:pos x="188" y="148"/>
                </a:cxn>
                <a:cxn ang="0">
                  <a:pos x="196" y="70"/>
                </a:cxn>
                <a:cxn ang="0">
                  <a:pos x="237" y="0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201" y="0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  <p:sp>
          <p:nvSpPr>
            <p:cNvPr id="27661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/>
              <a:ahLst/>
              <a:cxnLst>
                <a:cxn ang="0">
                  <a:pos x="167" y="54"/>
                </a:cxn>
                <a:cxn ang="0">
                  <a:pos x="113" y="24"/>
                </a:cxn>
                <a:cxn ang="0">
                  <a:pos x="83" y="0"/>
                </a:cxn>
                <a:cxn ang="0">
                  <a:pos x="80" y="62"/>
                </a:cxn>
                <a:cxn ang="0">
                  <a:pos x="58" y="100"/>
                </a:cxn>
                <a:cxn ang="0">
                  <a:pos x="54" y="160"/>
                </a:cxn>
                <a:cxn ang="0">
                  <a:pos x="36" y="202"/>
                </a:cxn>
                <a:cxn ang="0">
                  <a:pos x="0" y="234"/>
                </a:cxn>
                <a:cxn ang="0">
                  <a:pos x="146" y="234"/>
                </a:cxn>
                <a:cxn ang="0">
                  <a:pos x="170" y="198"/>
                </a:cxn>
                <a:cxn ang="0">
                  <a:pos x="158" y="138"/>
                </a:cxn>
                <a:cxn ang="0">
                  <a:pos x="196" y="100"/>
                </a:cxn>
                <a:cxn ang="0">
                  <a:pos x="191" y="54"/>
                </a:cxn>
                <a:cxn ang="0">
                  <a:pos x="167" y="54"/>
                </a:cxn>
                <a:cxn ang="0">
                  <a:pos x="167" y="54"/>
                </a:cxn>
                <a:cxn ang="0">
                  <a:pos x="167" y="54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  <p:sp>
          <p:nvSpPr>
            <p:cNvPr id="27662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66" y="0"/>
                </a:cxn>
                <a:cxn ang="0">
                  <a:pos x="158" y="38"/>
                </a:cxn>
                <a:cxn ang="0">
                  <a:pos x="138" y="120"/>
                </a:cxn>
                <a:cxn ang="0">
                  <a:pos x="94" y="180"/>
                </a:cxn>
                <a:cxn ang="0">
                  <a:pos x="62" y="234"/>
                </a:cxn>
                <a:cxn ang="0">
                  <a:pos x="0" y="252"/>
                </a:cxn>
                <a:cxn ang="0">
                  <a:pos x="128" y="252"/>
                </a:cxn>
                <a:cxn ang="0">
                  <a:pos x="142" y="188"/>
                </a:cxn>
                <a:cxn ang="0">
                  <a:pos x="186" y="90"/>
                </a:cxn>
                <a:cxn ang="0">
                  <a:pos x="190" y="38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  <p:sp>
          <p:nvSpPr>
            <p:cNvPr id="27663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191" y="0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1" y="0"/>
                </a:cxn>
                <a:cxn ang="0">
                  <a:pos x="155" y="0"/>
                </a:cxn>
                <a:cxn ang="0">
                  <a:pos x="138" y="6"/>
                </a:cxn>
                <a:cxn ang="0">
                  <a:pos x="132" y="6"/>
                </a:cxn>
                <a:cxn ang="0">
                  <a:pos x="35" y="18"/>
                </a:cxn>
                <a:cxn ang="0">
                  <a:pos x="11" y="30"/>
                </a:cxn>
                <a:cxn ang="0">
                  <a:pos x="23" y="54"/>
                </a:cxn>
                <a:cxn ang="0">
                  <a:pos x="0" y="100"/>
                </a:cxn>
                <a:cxn ang="0">
                  <a:pos x="0" y="132"/>
                </a:cxn>
                <a:cxn ang="0">
                  <a:pos x="162" y="132"/>
                </a:cxn>
                <a:cxn ang="0">
                  <a:pos x="204" y="88"/>
                </a:cxn>
                <a:cxn ang="0">
                  <a:pos x="230" y="46"/>
                </a:cxn>
                <a:cxn ang="0">
                  <a:pos x="214" y="24"/>
                </a:cxn>
                <a:cxn ang="0">
                  <a:pos x="215" y="0"/>
                </a:cxn>
                <a:cxn ang="0">
                  <a:pos x="209" y="0"/>
                </a:cxn>
                <a:cxn ang="0">
                  <a:pos x="203" y="0"/>
                </a:cxn>
                <a:cxn ang="0">
                  <a:pos x="203" y="0"/>
                </a:cxn>
                <a:cxn ang="0">
                  <a:pos x="197" y="0"/>
                </a:cxn>
                <a:cxn ang="0">
                  <a:pos x="197" y="0"/>
                </a:cxn>
                <a:cxn ang="0">
                  <a:pos x="197" y="0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  <p:sp>
          <p:nvSpPr>
            <p:cNvPr id="27664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6" y="48"/>
                </a:cxn>
                <a:cxn ang="0">
                  <a:pos x="30" y="72"/>
                </a:cxn>
                <a:cxn ang="0">
                  <a:pos x="0" y="102"/>
                </a:cxn>
                <a:cxn ang="0">
                  <a:pos x="66" y="102"/>
                </a:cxn>
                <a:cxn ang="0">
                  <a:pos x="88" y="56"/>
                </a:cxn>
                <a:cxn ang="0">
                  <a:pos x="89" y="6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  <p:sp>
          <p:nvSpPr>
            <p:cNvPr id="27665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/>
              <a:ahLst/>
              <a:cxnLst>
                <a:cxn ang="0">
                  <a:pos x="278" y="24"/>
                </a:cxn>
                <a:cxn ang="0">
                  <a:pos x="272" y="24"/>
                </a:cxn>
                <a:cxn ang="0">
                  <a:pos x="272" y="18"/>
                </a:cxn>
                <a:cxn ang="0">
                  <a:pos x="266" y="18"/>
                </a:cxn>
                <a:cxn ang="0">
                  <a:pos x="254" y="12"/>
                </a:cxn>
                <a:cxn ang="0">
                  <a:pos x="236" y="6"/>
                </a:cxn>
                <a:cxn ang="0">
                  <a:pos x="212" y="0"/>
                </a:cxn>
                <a:cxn ang="0">
                  <a:pos x="206" y="6"/>
                </a:cxn>
                <a:cxn ang="0">
                  <a:pos x="198" y="129"/>
                </a:cxn>
                <a:cxn ang="0">
                  <a:pos x="184" y="209"/>
                </a:cxn>
                <a:cxn ang="0">
                  <a:pos x="182" y="249"/>
                </a:cxn>
                <a:cxn ang="0">
                  <a:pos x="200" y="339"/>
                </a:cxn>
                <a:cxn ang="0">
                  <a:pos x="186" y="481"/>
                </a:cxn>
                <a:cxn ang="0">
                  <a:pos x="176" y="521"/>
                </a:cxn>
                <a:cxn ang="0">
                  <a:pos x="156" y="601"/>
                </a:cxn>
                <a:cxn ang="0">
                  <a:pos x="172" y="681"/>
                </a:cxn>
                <a:cxn ang="0">
                  <a:pos x="138" y="765"/>
                </a:cxn>
                <a:cxn ang="0">
                  <a:pos x="96" y="847"/>
                </a:cxn>
                <a:cxn ang="0">
                  <a:pos x="50" y="899"/>
                </a:cxn>
                <a:cxn ang="0">
                  <a:pos x="0" y="953"/>
                </a:cxn>
                <a:cxn ang="0">
                  <a:pos x="278" y="953"/>
                </a:cxn>
                <a:cxn ang="0">
                  <a:pos x="278" y="24"/>
                </a:cxn>
                <a:cxn ang="0">
                  <a:pos x="278" y="24"/>
                </a:cxn>
                <a:cxn ang="0">
                  <a:pos x="278" y="24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</p:grpSp>
      <p:sp>
        <p:nvSpPr>
          <p:cNvPr id="27666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7667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A7AD188-F456-4D84-8823-C03F0F979CB7}" type="datetimeFigureOut">
              <a:rPr lang="ru-RU">
                <a:solidFill>
                  <a:srgbClr val="F8F8F8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09.01.2014</a:t>
            </a:fld>
            <a:endParaRPr lang="ru-RU">
              <a:solidFill>
                <a:srgbClr val="F8F8F8"/>
              </a:solidFill>
            </a:endParaRPr>
          </a:p>
        </p:txBody>
      </p:sp>
      <p:sp>
        <p:nvSpPr>
          <p:cNvPr id="27668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8F8F8"/>
              </a:solidFill>
            </a:endParaRPr>
          </a:p>
        </p:txBody>
      </p:sp>
      <p:sp>
        <p:nvSpPr>
          <p:cNvPr id="27669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4EB6535-0425-4B4A-B762-922BC3788BAB}" type="slidenum">
              <a:rPr lang="ru-RU">
                <a:solidFill>
                  <a:srgbClr val="F8F8F8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8F8F8"/>
              </a:solidFill>
            </a:endParaRPr>
          </a:p>
        </p:txBody>
      </p:sp>
      <p:sp>
        <p:nvSpPr>
          <p:cNvPr id="27670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27308263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  <p:sldLayoutId id="214748382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u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09.01.2014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022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  <p:sldLayoutId id="2147483836" r:id="rId12"/>
    <p:sldLayoutId id="2147483837" r:id="rId13"/>
    <p:sldLayoutId id="2147483838" r:id="rId14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09.01.2014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426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  <p:sldLayoutId id="2147483851" r:id="rId12"/>
    <p:sldLayoutId id="2147483852" r:id="rId13"/>
    <p:sldLayoutId id="2147483853" r:id="rId14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F19D176-55C0-4B4A-852B-6DD50767EBB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737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E999A7C-51A0-47BA-BA12-F320A2CB57B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87F333-7449-4BBF-9AC1-6804A8D42A3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488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868" r:id="rId2"/>
    <p:sldLayoutId id="2147483869" r:id="rId3"/>
    <p:sldLayoutId id="2147483870" r:id="rId4"/>
    <p:sldLayoutId id="2147483871" r:id="rId5"/>
    <p:sldLayoutId id="2147483872" r:id="rId6"/>
    <p:sldLayoutId id="2147483873" r:id="rId7"/>
    <p:sldLayoutId id="2147483874" r:id="rId8"/>
    <p:sldLayoutId id="2147483875" r:id="rId9"/>
    <p:sldLayoutId id="2147483876" r:id="rId10"/>
    <p:sldLayoutId id="2147483877" r:id="rId11"/>
  </p:sldLayoutIdLst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14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27651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/>
              <a:ahLst/>
              <a:cxnLst>
                <a:cxn ang="0">
                  <a:pos x="2768" y="18"/>
                </a:cxn>
                <a:cxn ang="0">
                  <a:pos x="2678" y="24"/>
                </a:cxn>
                <a:cxn ang="0">
                  <a:pos x="2613" y="102"/>
                </a:cxn>
                <a:cxn ang="0">
                  <a:pos x="2511" y="156"/>
                </a:cxn>
                <a:cxn ang="0">
                  <a:pos x="2505" y="222"/>
                </a:cxn>
                <a:cxn ang="0">
                  <a:pos x="2487" y="246"/>
                </a:cxn>
                <a:cxn ang="0">
                  <a:pos x="2469" y="252"/>
                </a:cxn>
                <a:cxn ang="0">
                  <a:pos x="2397" y="210"/>
                </a:cxn>
                <a:cxn ang="0">
                  <a:pos x="2260" y="192"/>
                </a:cxn>
                <a:cxn ang="0">
                  <a:pos x="2236" y="186"/>
                </a:cxn>
                <a:cxn ang="0">
                  <a:pos x="2218" y="192"/>
                </a:cxn>
                <a:cxn ang="0">
                  <a:pos x="2146" y="228"/>
                </a:cxn>
                <a:cxn ang="0">
                  <a:pos x="2110" y="240"/>
                </a:cxn>
                <a:cxn ang="0">
                  <a:pos x="2086" y="246"/>
                </a:cxn>
                <a:cxn ang="0">
                  <a:pos x="2074" y="258"/>
                </a:cxn>
                <a:cxn ang="0">
                  <a:pos x="2074" y="276"/>
                </a:cxn>
                <a:cxn ang="0">
                  <a:pos x="2051" y="300"/>
                </a:cxn>
                <a:cxn ang="0">
                  <a:pos x="2033" y="312"/>
                </a:cxn>
                <a:cxn ang="0">
                  <a:pos x="2021" y="324"/>
                </a:cxn>
                <a:cxn ang="0">
                  <a:pos x="2009" y="336"/>
                </a:cxn>
                <a:cxn ang="0">
                  <a:pos x="1979" y="342"/>
                </a:cxn>
                <a:cxn ang="0">
                  <a:pos x="1913" y="336"/>
                </a:cxn>
                <a:cxn ang="0">
                  <a:pos x="1877" y="330"/>
                </a:cxn>
                <a:cxn ang="0">
                  <a:pos x="1865" y="342"/>
                </a:cxn>
                <a:cxn ang="0">
                  <a:pos x="1853" y="354"/>
                </a:cxn>
                <a:cxn ang="0">
                  <a:pos x="1823" y="360"/>
                </a:cxn>
                <a:cxn ang="0">
                  <a:pos x="1764" y="342"/>
                </a:cxn>
                <a:cxn ang="0">
                  <a:pos x="1740" y="342"/>
                </a:cxn>
                <a:cxn ang="0">
                  <a:pos x="1716" y="354"/>
                </a:cxn>
                <a:cxn ang="0">
                  <a:pos x="1656" y="425"/>
                </a:cxn>
                <a:cxn ang="0">
                  <a:pos x="1614" y="569"/>
                </a:cxn>
                <a:cxn ang="0">
                  <a:pos x="1614" y="593"/>
                </a:cxn>
                <a:cxn ang="0">
                  <a:pos x="1620" y="641"/>
                </a:cxn>
                <a:cxn ang="0">
                  <a:pos x="1638" y="659"/>
                </a:cxn>
                <a:cxn ang="0">
                  <a:pos x="1632" y="671"/>
                </a:cxn>
                <a:cxn ang="0">
                  <a:pos x="1620" y="683"/>
                </a:cxn>
                <a:cxn ang="0">
                  <a:pos x="1542" y="689"/>
                </a:cxn>
                <a:cxn ang="0">
                  <a:pos x="1465" y="629"/>
                </a:cxn>
                <a:cxn ang="0">
                  <a:pos x="1333" y="587"/>
                </a:cxn>
                <a:cxn ang="0">
                  <a:pos x="1184" y="671"/>
                </a:cxn>
                <a:cxn ang="0">
                  <a:pos x="1016" y="731"/>
                </a:cxn>
                <a:cxn ang="0">
                  <a:pos x="813" y="743"/>
                </a:cxn>
                <a:cxn ang="0">
                  <a:pos x="628" y="701"/>
                </a:cxn>
                <a:cxn ang="0">
                  <a:pos x="568" y="695"/>
                </a:cxn>
                <a:cxn ang="0">
                  <a:pos x="556" y="701"/>
                </a:cxn>
                <a:cxn ang="0">
                  <a:pos x="520" y="731"/>
                </a:cxn>
                <a:cxn ang="0">
                  <a:pos x="436" y="809"/>
                </a:cxn>
                <a:cxn ang="0">
                  <a:pos x="406" y="821"/>
                </a:cxn>
                <a:cxn ang="0">
                  <a:pos x="382" y="821"/>
                </a:cxn>
                <a:cxn ang="0">
                  <a:pos x="335" y="827"/>
                </a:cxn>
                <a:cxn ang="0">
                  <a:pos x="209" y="851"/>
                </a:cxn>
                <a:cxn ang="0">
                  <a:pos x="173" y="857"/>
                </a:cxn>
                <a:cxn ang="0">
                  <a:pos x="125" y="851"/>
                </a:cxn>
                <a:cxn ang="0">
                  <a:pos x="107" y="857"/>
                </a:cxn>
                <a:cxn ang="0">
                  <a:pos x="101" y="875"/>
                </a:cxn>
                <a:cxn ang="0">
                  <a:pos x="83" y="887"/>
                </a:cxn>
                <a:cxn ang="0">
                  <a:pos x="48" y="899"/>
                </a:cxn>
                <a:cxn ang="0">
                  <a:pos x="2780" y="24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  <p:sp>
          <p:nvSpPr>
            <p:cNvPr id="27652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  <p:sp>
          <p:nvSpPr>
            <p:cNvPr id="27653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1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  <p:sp>
          <p:nvSpPr>
            <p:cNvPr id="27654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/>
              <a:ahLst/>
              <a:cxnLst>
                <a:cxn ang="0">
                  <a:pos x="280" y="42"/>
                </a:cxn>
                <a:cxn ang="0">
                  <a:pos x="274" y="42"/>
                </a:cxn>
                <a:cxn ang="0">
                  <a:pos x="268" y="42"/>
                </a:cxn>
                <a:cxn ang="0">
                  <a:pos x="256" y="42"/>
                </a:cxn>
                <a:cxn ang="0">
                  <a:pos x="238" y="48"/>
                </a:cxn>
                <a:cxn ang="0">
                  <a:pos x="214" y="12"/>
                </a:cxn>
                <a:cxn ang="0">
                  <a:pos x="196" y="0"/>
                </a:cxn>
                <a:cxn ang="0">
                  <a:pos x="196" y="0"/>
                </a:cxn>
                <a:cxn ang="0">
                  <a:pos x="164" y="167"/>
                </a:cxn>
                <a:cxn ang="0">
                  <a:pos x="144" y="217"/>
                </a:cxn>
                <a:cxn ang="0">
                  <a:pos x="110" y="281"/>
                </a:cxn>
                <a:cxn ang="0">
                  <a:pos x="96" y="327"/>
                </a:cxn>
                <a:cxn ang="0">
                  <a:pos x="124" y="405"/>
                </a:cxn>
                <a:cxn ang="0">
                  <a:pos x="100" y="463"/>
                </a:cxn>
                <a:cxn ang="0">
                  <a:pos x="68" y="503"/>
                </a:cxn>
                <a:cxn ang="0">
                  <a:pos x="30" y="539"/>
                </a:cxn>
                <a:cxn ang="0">
                  <a:pos x="24" y="613"/>
                </a:cxn>
                <a:cxn ang="0">
                  <a:pos x="0" y="741"/>
                </a:cxn>
                <a:cxn ang="0">
                  <a:pos x="202" y="741"/>
                </a:cxn>
                <a:cxn ang="0">
                  <a:pos x="180" y="639"/>
                </a:cxn>
                <a:cxn ang="0">
                  <a:pos x="192" y="589"/>
                </a:cxn>
                <a:cxn ang="0">
                  <a:pos x="178" y="539"/>
                </a:cxn>
                <a:cxn ang="0">
                  <a:pos x="190" y="499"/>
                </a:cxn>
                <a:cxn ang="0">
                  <a:pos x="184" y="465"/>
                </a:cxn>
                <a:cxn ang="0">
                  <a:pos x="192" y="391"/>
                </a:cxn>
                <a:cxn ang="0">
                  <a:pos x="216" y="313"/>
                </a:cxn>
                <a:cxn ang="0">
                  <a:pos x="238" y="249"/>
                </a:cxn>
                <a:cxn ang="0">
                  <a:pos x="268" y="185"/>
                </a:cxn>
                <a:cxn ang="0">
                  <a:pos x="284" y="159"/>
                </a:cxn>
                <a:cxn ang="0">
                  <a:pos x="304" y="12"/>
                </a:cxn>
                <a:cxn ang="0">
                  <a:pos x="298" y="24"/>
                </a:cxn>
                <a:cxn ang="0">
                  <a:pos x="292" y="30"/>
                </a:cxn>
                <a:cxn ang="0">
                  <a:pos x="292" y="36"/>
                </a:cxn>
                <a:cxn ang="0">
                  <a:pos x="286" y="36"/>
                </a:cxn>
                <a:cxn ang="0">
                  <a:pos x="286" y="42"/>
                </a:cxn>
                <a:cxn ang="0">
                  <a:pos x="280" y="42"/>
                </a:cxn>
                <a:cxn ang="0">
                  <a:pos x="280" y="42"/>
                </a:cxn>
                <a:cxn ang="0">
                  <a:pos x="280" y="42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  <p:sp>
          <p:nvSpPr>
            <p:cNvPr id="27655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/>
              <a:ahLst/>
              <a:cxnLst>
                <a:cxn ang="0">
                  <a:pos x="284" y="6"/>
                </a:cxn>
                <a:cxn ang="0">
                  <a:pos x="278" y="6"/>
                </a:cxn>
                <a:cxn ang="0">
                  <a:pos x="272" y="12"/>
                </a:cxn>
                <a:cxn ang="0">
                  <a:pos x="254" y="18"/>
                </a:cxn>
                <a:cxn ang="0">
                  <a:pos x="230" y="24"/>
                </a:cxn>
                <a:cxn ang="0">
                  <a:pos x="206" y="42"/>
                </a:cxn>
                <a:cxn ang="0">
                  <a:pos x="188" y="48"/>
                </a:cxn>
                <a:cxn ang="0">
                  <a:pos x="176" y="54"/>
                </a:cxn>
                <a:cxn ang="0">
                  <a:pos x="170" y="54"/>
                </a:cxn>
                <a:cxn ang="0">
                  <a:pos x="150" y="169"/>
                </a:cxn>
                <a:cxn ang="0">
                  <a:pos x="110" y="225"/>
                </a:cxn>
                <a:cxn ang="0">
                  <a:pos x="54" y="383"/>
                </a:cxn>
                <a:cxn ang="0">
                  <a:pos x="82" y="555"/>
                </a:cxn>
                <a:cxn ang="0">
                  <a:pos x="40" y="679"/>
                </a:cxn>
                <a:cxn ang="0">
                  <a:pos x="0" y="767"/>
                </a:cxn>
                <a:cxn ang="0">
                  <a:pos x="108" y="767"/>
                </a:cxn>
                <a:cxn ang="0">
                  <a:pos x="120" y="611"/>
                </a:cxn>
                <a:cxn ang="0">
                  <a:pos x="148" y="499"/>
                </a:cxn>
                <a:cxn ang="0">
                  <a:pos x="160" y="367"/>
                </a:cxn>
                <a:cxn ang="0">
                  <a:pos x="218" y="327"/>
                </a:cxn>
                <a:cxn ang="0">
                  <a:pos x="238" y="221"/>
                </a:cxn>
                <a:cxn ang="0">
                  <a:pos x="296" y="135"/>
                </a:cxn>
                <a:cxn ang="0">
                  <a:pos x="314" y="0"/>
                </a:cxn>
                <a:cxn ang="0">
                  <a:pos x="302" y="0"/>
                </a:cxn>
                <a:cxn ang="0">
                  <a:pos x="296" y="0"/>
                </a:cxn>
                <a:cxn ang="0">
                  <a:pos x="290" y="0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  <p:sp>
          <p:nvSpPr>
            <p:cNvPr id="27656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/>
              <a:ahLst/>
              <a:cxnLst>
                <a:cxn ang="0">
                  <a:pos x="257" y="12"/>
                </a:cxn>
                <a:cxn ang="0">
                  <a:pos x="239" y="6"/>
                </a:cxn>
                <a:cxn ang="0">
                  <a:pos x="203" y="6"/>
                </a:cxn>
                <a:cxn ang="0">
                  <a:pos x="203" y="6"/>
                </a:cxn>
                <a:cxn ang="0">
                  <a:pos x="197" y="6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6" y="0"/>
                </a:cxn>
                <a:cxn ang="0">
                  <a:pos x="160" y="0"/>
                </a:cxn>
                <a:cxn ang="0">
                  <a:pos x="144" y="117"/>
                </a:cxn>
                <a:cxn ang="0">
                  <a:pos x="128" y="185"/>
                </a:cxn>
                <a:cxn ang="0">
                  <a:pos x="58" y="299"/>
                </a:cxn>
                <a:cxn ang="0">
                  <a:pos x="54" y="441"/>
                </a:cxn>
                <a:cxn ang="0">
                  <a:pos x="24" y="523"/>
                </a:cxn>
                <a:cxn ang="0">
                  <a:pos x="0" y="623"/>
                </a:cxn>
                <a:cxn ang="0">
                  <a:pos x="78" y="623"/>
                </a:cxn>
                <a:cxn ang="0">
                  <a:pos x="92" y="555"/>
                </a:cxn>
                <a:cxn ang="0">
                  <a:pos x="134" y="447"/>
                </a:cxn>
                <a:cxn ang="0">
                  <a:pos x="158" y="315"/>
                </a:cxn>
                <a:cxn ang="0">
                  <a:pos x="184" y="257"/>
                </a:cxn>
                <a:cxn ang="0">
                  <a:pos x="216" y="211"/>
                </a:cxn>
                <a:cxn ang="0">
                  <a:pos x="222" y="145"/>
                </a:cxn>
                <a:cxn ang="0">
                  <a:pos x="240" y="111"/>
                </a:cxn>
                <a:cxn ang="0">
                  <a:pos x="262" y="79"/>
                </a:cxn>
                <a:cxn ang="0">
                  <a:pos x="275" y="6"/>
                </a:cxn>
                <a:cxn ang="0">
                  <a:pos x="263" y="12"/>
                </a:cxn>
                <a:cxn ang="0">
                  <a:pos x="257" y="12"/>
                </a:cxn>
                <a:cxn ang="0">
                  <a:pos x="257" y="12"/>
                </a:cxn>
                <a:cxn ang="0">
                  <a:pos x="257" y="12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  <p:sp>
          <p:nvSpPr>
            <p:cNvPr id="27657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/>
              <a:ahLst/>
              <a:cxnLst>
                <a:cxn ang="0">
                  <a:pos x="171" y="12"/>
                </a:cxn>
                <a:cxn ang="0">
                  <a:pos x="159" y="24"/>
                </a:cxn>
                <a:cxn ang="0">
                  <a:pos x="153" y="36"/>
                </a:cxn>
                <a:cxn ang="0">
                  <a:pos x="128" y="60"/>
                </a:cxn>
                <a:cxn ang="0">
                  <a:pos x="110" y="83"/>
                </a:cxn>
                <a:cxn ang="0">
                  <a:pos x="86" y="119"/>
                </a:cxn>
                <a:cxn ang="0">
                  <a:pos x="68" y="167"/>
                </a:cxn>
                <a:cxn ang="0">
                  <a:pos x="68" y="221"/>
                </a:cxn>
                <a:cxn ang="0">
                  <a:pos x="68" y="227"/>
                </a:cxn>
                <a:cxn ang="0">
                  <a:pos x="68" y="233"/>
                </a:cxn>
                <a:cxn ang="0">
                  <a:pos x="68" y="239"/>
                </a:cxn>
                <a:cxn ang="0">
                  <a:pos x="68" y="245"/>
                </a:cxn>
                <a:cxn ang="0">
                  <a:pos x="68" y="251"/>
                </a:cxn>
                <a:cxn ang="0">
                  <a:pos x="68" y="251"/>
                </a:cxn>
                <a:cxn ang="0">
                  <a:pos x="68" y="257"/>
                </a:cxn>
                <a:cxn ang="0">
                  <a:pos x="68" y="269"/>
                </a:cxn>
                <a:cxn ang="0">
                  <a:pos x="74" y="287"/>
                </a:cxn>
                <a:cxn ang="0">
                  <a:pos x="80" y="305"/>
                </a:cxn>
                <a:cxn ang="0">
                  <a:pos x="86" y="311"/>
                </a:cxn>
                <a:cxn ang="0">
                  <a:pos x="86" y="311"/>
                </a:cxn>
                <a:cxn ang="0">
                  <a:pos x="92" y="317"/>
                </a:cxn>
                <a:cxn ang="0">
                  <a:pos x="92" y="323"/>
                </a:cxn>
                <a:cxn ang="0">
                  <a:pos x="92" y="323"/>
                </a:cxn>
                <a:cxn ang="0">
                  <a:pos x="24" y="437"/>
                </a:cxn>
                <a:cxn ang="0">
                  <a:pos x="18" y="471"/>
                </a:cxn>
                <a:cxn ang="0">
                  <a:pos x="0" y="547"/>
                </a:cxn>
                <a:cxn ang="0">
                  <a:pos x="50" y="611"/>
                </a:cxn>
                <a:cxn ang="0">
                  <a:pos x="114" y="611"/>
                </a:cxn>
                <a:cxn ang="0">
                  <a:pos x="104" y="555"/>
                </a:cxn>
                <a:cxn ang="0">
                  <a:pos x="120" y="515"/>
                </a:cxn>
                <a:cxn ang="0">
                  <a:pos x="150" y="449"/>
                </a:cxn>
                <a:cxn ang="0">
                  <a:pos x="166" y="377"/>
                </a:cxn>
                <a:cxn ang="0">
                  <a:pos x="156" y="295"/>
                </a:cxn>
                <a:cxn ang="0">
                  <a:pos x="170" y="203"/>
                </a:cxn>
                <a:cxn ang="0">
                  <a:pos x="212" y="95"/>
                </a:cxn>
                <a:cxn ang="0">
                  <a:pos x="213" y="0"/>
                </a:cxn>
                <a:cxn ang="0">
                  <a:pos x="207" y="0"/>
                </a:cxn>
                <a:cxn ang="0">
                  <a:pos x="201" y="0"/>
                </a:cxn>
                <a:cxn ang="0">
                  <a:pos x="195" y="0"/>
                </a:cxn>
                <a:cxn ang="0">
                  <a:pos x="189" y="0"/>
                </a:cxn>
                <a:cxn ang="0">
                  <a:pos x="183" y="6"/>
                </a:cxn>
                <a:cxn ang="0">
                  <a:pos x="177" y="6"/>
                </a:cxn>
                <a:cxn ang="0">
                  <a:pos x="171" y="12"/>
                </a:cxn>
                <a:cxn ang="0">
                  <a:pos x="171" y="12"/>
                </a:cxn>
                <a:cxn ang="0">
                  <a:pos x="171" y="12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  <p:sp>
          <p:nvSpPr>
            <p:cNvPr id="27658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/>
              <a:ahLst/>
              <a:cxnLst>
                <a:cxn ang="0">
                  <a:pos x="149" y="60"/>
                </a:cxn>
                <a:cxn ang="0">
                  <a:pos x="119" y="30"/>
                </a:cxn>
                <a:cxn ang="0">
                  <a:pos x="89" y="12"/>
                </a:cxn>
                <a:cxn ang="0">
                  <a:pos x="59" y="0"/>
                </a:cxn>
                <a:cxn ang="0">
                  <a:pos x="54" y="70"/>
                </a:cxn>
                <a:cxn ang="0">
                  <a:pos x="46" y="112"/>
                </a:cxn>
                <a:cxn ang="0">
                  <a:pos x="52" y="168"/>
                </a:cxn>
                <a:cxn ang="0">
                  <a:pos x="24" y="194"/>
                </a:cxn>
                <a:cxn ang="0">
                  <a:pos x="16" y="258"/>
                </a:cxn>
                <a:cxn ang="0">
                  <a:pos x="2" y="300"/>
                </a:cxn>
                <a:cxn ang="0">
                  <a:pos x="0" y="352"/>
                </a:cxn>
                <a:cxn ang="0">
                  <a:pos x="47" y="384"/>
                </a:cxn>
                <a:cxn ang="0">
                  <a:pos x="149" y="384"/>
                </a:cxn>
                <a:cxn ang="0">
                  <a:pos x="134" y="350"/>
                </a:cxn>
                <a:cxn ang="0">
                  <a:pos x="104" y="324"/>
                </a:cxn>
                <a:cxn ang="0">
                  <a:pos x="138" y="274"/>
                </a:cxn>
                <a:cxn ang="0">
                  <a:pos x="122" y="220"/>
                </a:cxn>
                <a:cxn ang="0">
                  <a:pos x="132" y="186"/>
                </a:cxn>
                <a:cxn ang="0">
                  <a:pos x="140" y="154"/>
                </a:cxn>
                <a:cxn ang="0">
                  <a:pos x="167" y="90"/>
                </a:cxn>
                <a:cxn ang="0">
                  <a:pos x="149" y="60"/>
                </a:cxn>
                <a:cxn ang="0">
                  <a:pos x="149" y="60"/>
                </a:cxn>
                <a:cxn ang="0">
                  <a:pos x="149" y="60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  <p:sp>
          <p:nvSpPr>
            <p:cNvPr id="27659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/>
              <a:ahLst/>
              <a:cxnLst>
                <a:cxn ang="0">
                  <a:pos x="136" y="12"/>
                </a:cxn>
                <a:cxn ang="0">
                  <a:pos x="100" y="0"/>
                </a:cxn>
                <a:cxn ang="0">
                  <a:pos x="78" y="64"/>
                </a:cxn>
                <a:cxn ang="0">
                  <a:pos x="70" y="126"/>
                </a:cxn>
                <a:cxn ang="0">
                  <a:pos x="46" y="184"/>
                </a:cxn>
                <a:cxn ang="0">
                  <a:pos x="58" y="232"/>
                </a:cxn>
                <a:cxn ang="0">
                  <a:pos x="38" y="268"/>
                </a:cxn>
                <a:cxn ang="0">
                  <a:pos x="0" y="300"/>
                </a:cxn>
                <a:cxn ang="0">
                  <a:pos x="160" y="300"/>
                </a:cxn>
                <a:cxn ang="0">
                  <a:pos x="136" y="272"/>
                </a:cxn>
                <a:cxn ang="0">
                  <a:pos x="98" y="234"/>
                </a:cxn>
                <a:cxn ang="0">
                  <a:pos x="130" y="188"/>
                </a:cxn>
                <a:cxn ang="0">
                  <a:pos x="138" y="134"/>
                </a:cxn>
                <a:cxn ang="0">
                  <a:pos x="144" y="94"/>
                </a:cxn>
                <a:cxn ang="0">
                  <a:pos x="164" y="60"/>
                </a:cxn>
                <a:cxn ang="0">
                  <a:pos x="166" y="0"/>
                </a:cxn>
                <a:cxn ang="0">
                  <a:pos x="136" y="12"/>
                </a:cxn>
                <a:cxn ang="0">
                  <a:pos x="136" y="12"/>
                </a:cxn>
                <a:cxn ang="0">
                  <a:pos x="136" y="12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  <p:sp>
          <p:nvSpPr>
            <p:cNvPr id="27660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183" y="0"/>
                </a:cxn>
                <a:cxn ang="0">
                  <a:pos x="158" y="50"/>
                </a:cxn>
                <a:cxn ang="0">
                  <a:pos x="148" y="92"/>
                </a:cxn>
                <a:cxn ang="0">
                  <a:pos x="120" y="144"/>
                </a:cxn>
                <a:cxn ang="0">
                  <a:pos x="82" y="182"/>
                </a:cxn>
                <a:cxn ang="0">
                  <a:pos x="60" y="232"/>
                </a:cxn>
                <a:cxn ang="0">
                  <a:pos x="0" y="282"/>
                </a:cxn>
                <a:cxn ang="0">
                  <a:pos x="128" y="282"/>
                </a:cxn>
                <a:cxn ang="0">
                  <a:pos x="154" y="254"/>
                </a:cxn>
                <a:cxn ang="0">
                  <a:pos x="158" y="196"/>
                </a:cxn>
                <a:cxn ang="0">
                  <a:pos x="188" y="148"/>
                </a:cxn>
                <a:cxn ang="0">
                  <a:pos x="196" y="70"/>
                </a:cxn>
                <a:cxn ang="0">
                  <a:pos x="237" y="0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201" y="0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  <p:sp>
          <p:nvSpPr>
            <p:cNvPr id="27661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/>
              <a:ahLst/>
              <a:cxnLst>
                <a:cxn ang="0">
                  <a:pos x="167" y="54"/>
                </a:cxn>
                <a:cxn ang="0">
                  <a:pos x="113" y="24"/>
                </a:cxn>
                <a:cxn ang="0">
                  <a:pos x="83" y="0"/>
                </a:cxn>
                <a:cxn ang="0">
                  <a:pos x="80" y="62"/>
                </a:cxn>
                <a:cxn ang="0">
                  <a:pos x="58" y="100"/>
                </a:cxn>
                <a:cxn ang="0">
                  <a:pos x="54" y="160"/>
                </a:cxn>
                <a:cxn ang="0">
                  <a:pos x="36" y="202"/>
                </a:cxn>
                <a:cxn ang="0">
                  <a:pos x="0" y="234"/>
                </a:cxn>
                <a:cxn ang="0">
                  <a:pos x="146" y="234"/>
                </a:cxn>
                <a:cxn ang="0">
                  <a:pos x="170" y="198"/>
                </a:cxn>
                <a:cxn ang="0">
                  <a:pos x="158" y="138"/>
                </a:cxn>
                <a:cxn ang="0">
                  <a:pos x="196" y="100"/>
                </a:cxn>
                <a:cxn ang="0">
                  <a:pos x="191" y="54"/>
                </a:cxn>
                <a:cxn ang="0">
                  <a:pos x="167" y="54"/>
                </a:cxn>
                <a:cxn ang="0">
                  <a:pos x="167" y="54"/>
                </a:cxn>
                <a:cxn ang="0">
                  <a:pos x="167" y="54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  <p:sp>
          <p:nvSpPr>
            <p:cNvPr id="27662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66" y="0"/>
                </a:cxn>
                <a:cxn ang="0">
                  <a:pos x="158" y="38"/>
                </a:cxn>
                <a:cxn ang="0">
                  <a:pos x="138" y="120"/>
                </a:cxn>
                <a:cxn ang="0">
                  <a:pos x="94" y="180"/>
                </a:cxn>
                <a:cxn ang="0">
                  <a:pos x="62" y="234"/>
                </a:cxn>
                <a:cxn ang="0">
                  <a:pos x="0" y="252"/>
                </a:cxn>
                <a:cxn ang="0">
                  <a:pos x="128" y="252"/>
                </a:cxn>
                <a:cxn ang="0">
                  <a:pos x="142" y="188"/>
                </a:cxn>
                <a:cxn ang="0">
                  <a:pos x="186" y="90"/>
                </a:cxn>
                <a:cxn ang="0">
                  <a:pos x="190" y="38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  <p:sp>
          <p:nvSpPr>
            <p:cNvPr id="27663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191" y="0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1" y="0"/>
                </a:cxn>
                <a:cxn ang="0">
                  <a:pos x="155" y="0"/>
                </a:cxn>
                <a:cxn ang="0">
                  <a:pos x="138" y="6"/>
                </a:cxn>
                <a:cxn ang="0">
                  <a:pos x="132" y="6"/>
                </a:cxn>
                <a:cxn ang="0">
                  <a:pos x="35" y="18"/>
                </a:cxn>
                <a:cxn ang="0">
                  <a:pos x="11" y="30"/>
                </a:cxn>
                <a:cxn ang="0">
                  <a:pos x="23" y="54"/>
                </a:cxn>
                <a:cxn ang="0">
                  <a:pos x="0" y="100"/>
                </a:cxn>
                <a:cxn ang="0">
                  <a:pos x="0" y="132"/>
                </a:cxn>
                <a:cxn ang="0">
                  <a:pos x="162" y="132"/>
                </a:cxn>
                <a:cxn ang="0">
                  <a:pos x="204" y="88"/>
                </a:cxn>
                <a:cxn ang="0">
                  <a:pos x="230" y="46"/>
                </a:cxn>
                <a:cxn ang="0">
                  <a:pos x="214" y="24"/>
                </a:cxn>
                <a:cxn ang="0">
                  <a:pos x="215" y="0"/>
                </a:cxn>
                <a:cxn ang="0">
                  <a:pos x="209" y="0"/>
                </a:cxn>
                <a:cxn ang="0">
                  <a:pos x="203" y="0"/>
                </a:cxn>
                <a:cxn ang="0">
                  <a:pos x="203" y="0"/>
                </a:cxn>
                <a:cxn ang="0">
                  <a:pos x="197" y="0"/>
                </a:cxn>
                <a:cxn ang="0">
                  <a:pos x="197" y="0"/>
                </a:cxn>
                <a:cxn ang="0">
                  <a:pos x="197" y="0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  <p:sp>
          <p:nvSpPr>
            <p:cNvPr id="27664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6" y="48"/>
                </a:cxn>
                <a:cxn ang="0">
                  <a:pos x="30" y="72"/>
                </a:cxn>
                <a:cxn ang="0">
                  <a:pos x="0" y="102"/>
                </a:cxn>
                <a:cxn ang="0">
                  <a:pos x="66" y="102"/>
                </a:cxn>
                <a:cxn ang="0">
                  <a:pos x="88" y="56"/>
                </a:cxn>
                <a:cxn ang="0">
                  <a:pos x="89" y="6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  <p:sp>
          <p:nvSpPr>
            <p:cNvPr id="27665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/>
              <a:ahLst/>
              <a:cxnLst>
                <a:cxn ang="0">
                  <a:pos x="278" y="24"/>
                </a:cxn>
                <a:cxn ang="0">
                  <a:pos x="272" y="24"/>
                </a:cxn>
                <a:cxn ang="0">
                  <a:pos x="272" y="18"/>
                </a:cxn>
                <a:cxn ang="0">
                  <a:pos x="266" y="18"/>
                </a:cxn>
                <a:cxn ang="0">
                  <a:pos x="254" y="12"/>
                </a:cxn>
                <a:cxn ang="0">
                  <a:pos x="236" y="6"/>
                </a:cxn>
                <a:cxn ang="0">
                  <a:pos x="212" y="0"/>
                </a:cxn>
                <a:cxn ang="0">
                  <a:pos x="206" y="6"/>
                </a:cxn>
                <a:cxn ang="0">
                  <a:pos x="198" y="129"/>
                </a:cxn>
                <a:cxn ang="0">
                  <a:pos x="184" y="209"/>
                </a:cxn>
                <a:cxn ang="0">
                  <a:pos x="182" y="249"/>
                </a:cxn>
                <a:cxn ang="0">
                  <a:pos x="200" y="339"/>
                </a:cxn>
                <a:cxn ang="0">
                  <a:pos x="186" y="481"/>
                </a:cxn>
                <a:cxn ang="0">
                  <a:pos x="176" y="521"/>
                </a:cxn>
                <a:cxn ang="0">
                  <a:pos x="156" y="601"/>
                </a:cxn>
                <a:cxn ang="0">
                  <a:pos x="172" y="681"/>
                </a:cxn>
                <a:cxn ang="0">
                  <a:pos x="138" y="765"/>
                </a:cxn>
                <a:cxn ang="0">
                  <a:pos x="96" y="847"/>
                </a:cxn>
                <a:cxn ang="0">
                  <a:pos x="50" y="899"/>
                </a:cxn>
                <a:cxn ang="0">
                  <a:pos x="0" y="953"/>
                </a:cxn>
                <a:cxn ang="0">
                  <a:pos x="278" y="953"/>
                </a:cxn>
                <a:cxn ang="0">
                  <a:pos x="278" y="24"/>
                </a:cxn>
                <a:cxn ang="0">
                  <a:pos x="278" y="24"/>
                </a:cxn>
                <a:cxn ang="0">
                  <a:pos x="278" y="24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</p:grpSp>
      <p:sp>
        <p:nvSpPr>
          <p:cNvPr id="27666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7667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A7AD188-F456-4D84-8823-C03F0F979CB7}" type="datetimeFigureOut">
              <a:rPr lang="ru-RU">
                <a:solidFill>
                  <a:srgbClr val="F8F8F8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09.01.2014</a:t>
            </a:fld>
            <a:endParaRPr lang="ru-RU">
              <a:solidFill>
                <a:srgbClr val="F8F8F8"/>
              </a:solidFill>
            </a:endParaRPr>
          </a:p>
        </p:txBody>
      </p:sp>
      <p:sp>
        <p:nvSpPr>
          <p:cNvPr id="27668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8F8F8"/>
              </a:solidFill>
            </a:endParaRPr>
          </a:p>
        </p:txBody>
      </p:sp>
      <p:sp>
        <p:nvSpPr>
          <p:cNvPr id="27669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4EB6535-0425-4B4A-B762-922BC3788BAB}" type="slidenum">
              <a:rPr lang="ru-RU">
                <a:solidFill>
                  <a:srgbClr val="F8F8F8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8F8F8"/>
              </a:solidFill>
            </a:endParaRPr>
          </a:p>
        </p:txBody>
      </p:sp>
      <p:sp>
        <p:nvSpPr>
          <p:cNvPr id="27670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67293890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  <p:sldLayoutId id="2147483960" r:id="rId12"/>
    <p:sldLayoutId id="21474839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u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4.jpeg"/><Relationship Id="rId7" Type="http://schemas.openxmlformats.org/officeDocument/2006/relationships/image" Target="../media/image6.jpeg"/><Relationship Id="rId2" Type="http://schemas.openxmlformats.org/officeDocument/2006/relationships/hyperlink" Target="http://vitianos.files.wordpress.com/2010/08/italy.jpg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hibiny.ru/images/gallery/gal275/e060e0e32bfd0e6125ab14d1ccc5e3a1.jpg" TargetMode="External"/><Relationship Id="rId5" Type="http://schemas.openxmlformats.org/officeDocument/2006/relationships/image" Target="../media/image5.jpeg"/><Relationship Id="rId4" Type="http://schemas.openxmlformats.org/officeDocument/2006/relationships/hyperlink" Target="http://www.skisport.ru/photos/img/5840.jpg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56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636911"/>
            <a:ext cx="7772400" cy="936105"/>
          </a:xfrm>
        </p:spPr>
        <p:txBody>
          <a:bodyPr>
            <a:normAutofit fontScale="90000"/>
          </a:bodyPr>
          <a:lstStyle/>
          <a:p>
            <a:r>
              <a:rPr lang="ru-RU" sz="6000" dirty="0" smtClean="0">
                <a:solidFill>
                  <a:srgbClr val="C00000"/>
                </a:solidFill>
              </a:rPr>
              <a:t>В О  Д  А</a:t>
            </a:r>
            <a:endParaRPr lang="ru-RU" sz="6000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8" descr="Картинка 3 из 64000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1008"/>
            <a:ext cx="4664517" cy="3349498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Картинка 10 из 25140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-5850"/>
            <a:ext cx="4849809" cy="2780928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e060e0e32bfd0e6125ab14d1ccc5e3a1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83968" cy="2775078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020" y="3501008"/>
            <a:ext cx="4391980" cy="3349498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681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ru-RU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Цель:</a:t>
            </a:r>
            <a:endParaRPr lang="ru-RU" sz="60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>
              <a:solidFill>
                <a:srgbClr val="3333CC"/>
              </a:solidFill>
              <a:latin typeface="Cambria"/>
            </a:endParaRPr>
          </a:p>
          <a:p>
            <a:pPr marL="0" indent="0">
              <a:buNone/>
            </a:pPr>
            <a:r>
              <a:rPr lang="ru-RU" sz="40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Повторить </a:t>
            </a:r>
            <a:r>
              <a:rPr lang="ru-RU" sz="4000" b="1" dirty="0">
                <a:solidFill>
                  <a:srgbClr val="002060"/>
                </a:solidFill>
                <a:latin typeface="Times New Roman"/>
                <a:ea typeface="Times New Roman"/>
              </a:rPr>
              <a:t>и углубить </a:t>
            </a:r>
            <a:r>
              <a:rPr lang="ru-RU" sz="40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знания </a:t>
            </a:r>
          </a:p>
          <a:p>
            <a:pPr marL="0" indent="0">
              <a:buNone/>
            </a:pPr>
            <a:r>
              <a:rPr lang="ru-RU" sz="40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 по темам «Вода, воздух, горные породы, почва»</a:t>
            </a:r>
            <a:endParaRPr lang="ru-RU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303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ВОПРОС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6000" dirty="0" smtClean="0">
                <a:solidFill>
                  <a:srgbClr val="FF0000"/>
                </a:solidFill>
              </a:rPr>
              <a:t>Что такое почва?</a:t>
            </a:r>
            <a:endParaRPr lang="ru-RU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73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989138"/>
            <a:ext cx="8229600" cy="2087562"/>
          </a:xfrm>
        </p:spPr>
        <p:txBody>
          <a:bodyPr/>
          <a:lstStyle/>
          <a:p>
            <a:pPr>
              <a:defRPr/>
            </a:pPr>
            <a:r>
              <a:rPr lang="ru-RU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Почва</a:t>
            </a:r>
            <a:r>
              <a:rPr lang="ru-RU" sz="6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– это верхний плодородный слой земли, на котором растут растения</a:t>
            </a:r>
            <a:endParaRPr lang="ru-RU" sz="60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249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ВОПРОС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6000" dirty="0" smtClean="0">
                <a:solidFill>
                  <a:srgbClr val="FF0000"/>
                </a:solidFill>
              </a:rPr>
              <a:t>Назовите свойства почвы</a:t>
            </a:r>
            <a:endParaRPr lang="ru-RU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07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0"/>
            <a:ext cx="8676455" cy="624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rgbClr val="3399FF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Свойства почвы</a:t>
            </a:r>
            <a:r>
              <a:rPr lang="ru-RU" sz="5400" b="1" dirty="0" smtClean="0">
                <a:ln w="10541" cmpd="sng">
                  <a:solidFill>
                    <a:srgbClr val="3399FF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3399FF">
                        <a:tint val="40000"/>
                        <a:satMod val="250000"/>
                      </a:srgbClr>
                    </a:gs>
                    <a:gs pos="9000">
                      <a:srgbClr val="3399FF">
                        <a:tint val="52000"/>
                        <a:satMod val="300000"/>
                      </a:srgbClr>
                    </a:gs>
                    <a:gs pos="50000">
                      <a:srgbClr val="3399FF">
                        <a:shade val="20000"/>
                        <a:satMod val="300000"/>
                      </a:srgbClr>
                    </a:gs>
                    <a:gs pos="79000">
                      <a:srgbClr val="3399FF">
                        <a:tint val="52000"/>
                        <a:satMod val="300000"/>
                      </a:srgbClr>
                    </a:gs>
                    <a:gs pos="100000">
                      <a:srgbClr val="3399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:</a:t>
            </a:r>
          </a:p>
          <a:p>
            <a:pPr>
              <a:buFont typeface="Arial" pitchFamily="34" charset="0"/>
              <a:buChar char="•"/>
            </a:pPr>
            <a:r>
              <a:rPr lang="ru-RU" sz="3600" b="1" dirty="0" smtClean="0">
                <a:ln w="10541" cmpd="sng">
                  <a:solidFill>
                    <a:srgbClr val="3399FF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7030A0"/>
                </a:solidFill>
              </a:rPr>
              <a:t>Сыпучая</a:t>
            </a:r>
          </a:p>
          <a:p>
            <a:pPr>
              <a:buFont typeface="Arial" pitchFamily="34" charset="0"/>
              <a:buChar char="•"/>
            </a:pPr>
            <a:r>
              <a:rPr lang="ru-RU" sz="3600" b="1" dirty="0" smtClean="0">
                <a:ln w="10541" cmpd="sng">
                  <a:solidFill>
                    <a:srgbClr val="3399FF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7030A0"/>
                </a:solidFill>
              </a:rPr>
              <a:t>Почва пропускает воду - водопроницаемость</a:t>
            </a:r>
          </a:p>
          <a:p>
            <a:pPr>
              <a:buFont typeface="Arial" pitchFamily="34" charset="0"/>
              <a:buChar char="•"/>
            </a:pPr>
            <a:r>
              <a:rPr lang="ru-RU" sz="3600" b="1" dirty="0" smtClean="0">
                <a:ln w="10541" cmpd="sng">
                  <a:solidFill>
                    <a:srgbClr val="3399FF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7030A0"/>
                </a:solidFill>
              </a:rPr>
              <a:t>Почва нагревается и охлаждается -теплопроводность </a:t>
            </a:r>
          </a:p>
          <a:p>
            <a:pPr>
              <a:buFont typeface="Arial" pitchFamily="34" charset="0"/>
              <a:buChar char="•"/>
            </a:pPr>
            <a:r>
              <a:rPr lang="ru-RU" sz="3600" b="1" dirty="0" smtClean="0">
                <a:ln w="10541" cmpd="sng">
                  <a:solidFill>
                    <a:srgbClr val="3399FF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7030A0"/>
                </a:solidFill>
              </a:rPr>
              <a:t>Плодородие </a:t>
            </a:r>
          </a:p>
          <a:p>
            <a:endParaRPr lang="ru-RU" sz="4000" b="1" dirty="0" smtClean="0">
              <a:ln w="10541" cmpd="sng">
                <a:solidFill>
                  <a:srgbClr val="3399FF">
                    <a:shade val="88000"/>
                    <a:satMod val="110000"/>
                  </a:srgbClr>
                </a:solidFill>
                <a:prstDash val="solid"/>
              </a:ln>
              <a:solidFill>
                <a:srgbClr val="F8F8F8"/>
              </a:solidFill>
            </a:endParaRPr>
          </a:p>
          <a:p>
            <a:pPr algn="ctr"/>
            <a:endParaRPr lang="ru-RU" sz="5400" b="1" dirty="0">
              <a:ln w="10541" cmpd="sng">
                <a:solidFill>
                  <a:srgbClr val="3399FF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3399FF">
                      <a:tint val="40000"/>
                      <a:satMod val="250000"/>
                    </a:srgbClr>
                  </a:gs>
                  <a:gs pos="9000">
                    <a:srgbClr val="3399FF">
                      <a:tint val="52000"/>
                      <a:satMod val="300000"/>
                    </a:srgbClr>
                  </a:gs>
                  <a:gs pos="50000">
                    <a:srgbClr val="3399FF">
                      <a:shade val="20000"/>
                      <a:satMod val="300000"/>
                    </a:srgbClr>
                  </a:gs>
                  <a:gs pos="79000">
                    <a:srgbClr val="3399FF">
                      <a:tint val="52000"/>
                      <a:satMod val="300000"/>
                    </a:srgbClr>
                  </a:gs>
                  <a:gs pos="100000">
                    <a:srgbClr val="3399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4098" name="Picture 2" descr="C:\Users\ирина\Desktop\почва\image5181455.jpg"/>
          <p:cNvPicPr>
            <a:picLocks noChangeAspect="1" noChangeArrowheads="1"/>
          </p:cNvPicPr>
          <p:nvPr/>
        </p:nvPicPr>
        <p:blipFill>
          <a:blip r:embed="rId2" cstate="print"/>
          <a:srcRect r="3354" b="13165"/>
          <a:stretch>
            <a:fillRect/>
          </a:stretch>
        </p:blipFill>
        <p:spPr bwMode="auto">
          <a:xfrm>
            <a:off x="0" y="5445224"/>
            <a:ext cx="9144000" cy="14127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94503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ВОПРОС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6000" dirty="0" smtClean="0">
                <a:solidFill>
                  <a:srgbClr val="FF0000"/>
                </a:solidFill>
              </a:rPr>
              <a:t>Назовите состав почвы</a:t>
            </a:r>
            <a:endParaRPr lang="ru-RU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04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3"/>
          <p:cNvGrpSpPr>
            <a:grpSpLocks/>
          </p:cNvGrpSpPr>
          <p:nvPr/>
        </p:nvGrpSpPr>
        <p:grpSpPr bwMode="auto">
          <a:xfrm>
            <a:off x="3214688" y="2071688"/>
            <a:ext cx="2928937" cy="2857500"/>
            <a:chOff x="3214678" y="2071678"/>
            <a:chExt cx="2928958" cy="2857520"/>
          </a:xfrm>
        </p:grpSpPr>
        <p:sp>
          <p:nvSpPr>
            <p:cNvPr id="3" name="Овал 2"/>
            <p:cNvSpPr/>
            <p:nvPr/>
          </p:nvSpPr>
          <p:spPr>
            <a:xfrm>
              <a:off x="3214678" y="2071678"/>
              <a:ext cx="2928958" cy="285752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  <p:sp>
          <p:nvSpPr>
            <p:cNvPr id="17436" name="WordArt 4"/>
            <p:cNvSpPr>
              <a:spLocks noChangeArrowheads="1" noChangeShapeType="1" noTextEdit="1"/>
            </p:cNvSpPr>
            <p:nvPr/>
          </p:nvSpPr>
          <p:spPr bwMode="auto">
            <a:xfrm>
              <a:off x="3643306" y="2571744"/>
              <a:ext cx="2143140" cy="157163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 dirty="0">
                  <a:ln w="9525">
                    <a:solidFill>
                      <a:srgbClr val="808080"/>
                    </a:solidFill>
                    <a:round/>
                    <a:headEnd/>
                    <a:tailEnd/>
                  </a:ln>
                  <a:solidFill>
                    <a:srgbClr val="C00000"/>
                  </a:solidFill>
                  <a:latin typeface="Times New Roman"/>
                  <a:cs typeface="Times New Roman"/>
                </a:rPr>
                <a:t>состав </a:t>
              </a:r>
            </a:p>
            <a:p>
              <a:pPr algn="ctr"/>
              <a:r>
                <a:rPr lang="ru-RU" sz="3600" kern="10" dirty="0">
                  <a:ln w="9525">
                    <a:solidFill>
                      <a:srgbClr val="808080"/>
                    </a:solidFill>
                    <a:round/>
                    <a:headEnd/>
                    <a:tailEnd/>
                  </a:ln>
                  <a:solidFill>
                    <a:srgbClr val="C00000"/>
                  </a:solidFill>
                  <a:latin typeface="Times New Roman"/>
                  <a:cs typeface="Times New Roman"/>
                </a:rPr>
                <a:t>почвы</a:t>
              </a:r>
            </a:p>
          </p:txBody>
        </p:sp>
      </p:grpSp>
      <p:grpSp>
        <p:nvGrpSpPr>
          <p:cNvPr id="4" name="Группа 12"/>
          <p:cNvGrpSpPr>
            <a:grpSpLocks/>
          </p:cNvGrpSpPr>
          <p:nvPr/>
        </p:nvGrpSpPr>
        <p:grpSpPr bwMode="auto">
          <a:xfrm>
            <a:off x="5357813" y="714375"/>
            <a:ext cx="2571750" cy="1071563"/>
            <a:chOff x="3214678" y="2571744"/>
            <a:chExt cx="2571768" cy="1071570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3214678" y="2571744"/>
              <a:ext cx="2571768" cy="107157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ln>
                  <a:solidFill>
                    <a:sysClr val="windowText" lastClr="000000"/>
                  </a:solidFill>
                </a:ln>
                <a:solidFill>
                  <a:srgbClr val="F8F8F8"/>
                </a:solidFill>
              </a:endParaRPr>
            </a:p>
          </p:txBody>
        </p:sp>
        <p:sp>
          <p:nvSpPr>
            <p:cNvPr id="17434" name="WordArt 4"/>
            <p:cNvSpPr>
              <a:spLocks noChangeArrowheads="1" noChangeShapeType="1" noTextEdit="1"/>
            </p:cNvSpPr>
            <p:nvPr/>
          </p:nvSpPr>
          <p:spPr bwMode="auto">
            <a:xfrm>
              <a:off x="3428994" y="2928936"/>
              <a:ext cx="2206625" cy="50006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80808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песок, глина</a:t>
              </a:r>
            </a:p>
          </p:txBody>
        </p:sp>
      </p:grpSp>
      <p:grpSp>
        <p:nvGrpSpPr>
          <p:cNvPr id="5" name="Группа 12"/>
          <p:cNvGrpSpPr>
            <a:grpSpLocks/>
          </p:cNvGrpSpPr>
          <p:nvPr/>
        </p:nvGrpSpPr>
        <p:grpSpPr bwMode="auto">
          <a:xfrm>
            <a:off x="6215063" y="2643188"/>
            <a:ext cx="2571750" cy="1500187"/>
            <a:chOff x="3214678" y="2571744"/>
            <a:chExt cx="2571768" cy="107157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214678" y="2571744"/>
              <a:ext cx="2571768" cy="107157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ln>
                  <a:solidFill>
                    <a:sysClr val="windowText" lastClr="000000"/>
                  </a:solidFill>
                </a:ln>
                <a:solidFill>
                  <a:srgbClr val="F8F8F8"/>
                </a:solidFill>
              </a:endParaRPr>
            </a:p>
          </p:txBody>
        </p:sp>
        <p:sp>
          <p:nvSpPr>
            <p:cNvPr id="17432" name="WordArt 4"/>
            <p:cNvSpPr>
              <a:spLocks noChangeArrowheads="1" noChangeShapeType="1" noTextEdit="1"/>
            </p:cNvSpPr>
            <p:nvPr/>
          </p:nvSpPr>
          <p:spPr bwMode="auto">
            <a:xfrm>
              <a:off x="3286117" y="2571744"/>
              <a:ext cx="2349501" cy="100013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80808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остатки растений </a:t>
              </a:r>
            </a:p>
            <a:p>
              <a:pPr algn="ctr"/>
              <a:r>
                <a:rPr lang="ru-RU" sz="3600" kern="10">
                  <a:ln w="9525">
                    <a:solidFill>
                      <a:srgbClr val="80808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и животных</a:t>
              </a:r>
            </a:p>
          </p:txBody>
        </p:sp>
      </p:grpSp>
      <p:grpSp>
        <p:nvGrpSpPr>
          <p:cNvPr id="7" name="Группа 12"/>
          <p:cNvGrpSpPr>
            <a:grpSpLocks/>
          </p:cNvGrpSpPr>
          <p:nvPr/>
        </p:nvGrpSpPr>
        <p:grpSpPr bwMode="auto">
          <a:xfrm>
            <a:off x="5715000" y="5000625"/>
            <a:ext cx="2571750" cy="1428750"/>
            <a:chOff x="3214678" y="2571744"/>
            <a:chExt cx="2571768" cy="1071570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3214678" y="2571744"/>
              <a:ext cx="2571768" cy="107157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ln>
                  <a:solidFill>
                    <a:sysClr val="windowText" lastClr="000000"/>
                  </a:solidFill>
                </a:ln>
                <a:solidFill>
                  <a:srgbClr val="F8F8F8"/>
                </a:solidFill>
              </a:endParaRPr>
            </a:p>
          </p:txBody>
        </p:sp>
        <p:sp>
          <p:nvSpPr>
            <p:cNvPr id="17430" name="WordArt 4"/>
            <p:cNvSpPr>
              <a:spLocks noChangeArrowheads="1" noChangeShapeType="1" noTextEdit="1"/>
            </p:cNvSpPr>
            <p:nvPr/>
          </p:nvSpPr>
          <p:spPr bwMode="auto">
            <a:xfrm>
              <a:off x="3428994" y="2678901"/>
              <a:ext cx="2206624" cy="80367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80808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живые </a:t>
              </a:r>
            </a:p>
            <a:p>
              <a:pPr algn="ctr"/>
              <a:r>
                <a:rPr lang="ru-RU" sz="3600" kern="10">
                  <a:ln w="9525">
                    <a:solidFill>
                      <a:srgbClr val="80808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организмы</a:t>
              </a:r>
            </a:p>
          </p:txBody>
        </p:sp>
      </p:grpSp>
      <p:grpSp>
        <p:nvGrpSpPr>
          <p:cNvPr id="8" name="Группа 12"/>
          <p:cNvGrpSpPr>
            <a:grpSpLocks/>
          </p:cNvGrpSpPr>
          <p:nvPr/>
        </p:nvGrpSpPr>
        <p:grpSpPr bwMode="auto">
          <a:xfrm>
            <a:off x="642938" y="5214938"/>
            <a:ext cx="2571750" cy="1071562"/>
            <a:chOff x="3214678" y="2571744"/>
            <a:chExt cx="2571768" cy="1071570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3214678" y="2571744"/>
              <a:ext cx="2571768" cy="107157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ln>
                  <a:solidFill>
                    <a:sysClr val="windowText" lastClr="000000"/>
                  </a:solidFill>
                </a:ln>
                <a:solidFill>
                  <a:srgbClr val="F8F8F8"/>
                </a:solidFill>
              </a:endParaRPr>
            </a:p>
          </p:txBody>
        </p:sp>
        <p:sp>
          <p:nvSpPr>
            <p:cNvPr id="17428" name="WordArt 4"/>
            <p:cNvSpPr>
              <a:spLocks noChangeArrowheads="1" noChangeShapeType="1" noTextEdit="1"/>
            </p:cNvSpPr>
            <p:nvPr/>
          </p:nvSpPr>
          <p:spPr bwMode="auto">
            <a:xfrm>
              <a:off x="3571871" y="2928936"/>
              <a:ext cx="1928841" cy="35719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80808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вода</a:t>
              </a:r>
            </a:p>
          </p:txBody>
        </p:sp>
      </p:grpSp>
      <p:grpSp>
        <p:nvGrpSpPr>
          <p:cNvPr id="10" name="Группа 12"/>
          <p:cNvGrpSpPr>
            <a:grpSpLocks/>
          </p:cNvGrpSpPr>
          <p:nvPr/>
        </p:nvGrpSpPr>
        <p:grpSpPr bwMode="auto">
          <a:xfrm>
            <a:off x="285750" y="2786063"/>
            <a:ext cx="2786063" cy="1473200"/>
            <a:chOff x="3214678" y="2571743"/>
            <a:chExt cx="2571768" cy="1071571"/>
          </a:xfrm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3214678" y="2571743"/>
              <a:ext cx="2571768" cy="107157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ln>
                  <a:solidFill>
                    <a:sysClr val="windowText" lastClr="000000"/>
                  </a:solidFill>
                </a:ln>
                <a:solidFill>
                  <a:srgbClr val="F8F8F8"/>
                </a:solidFill>
              </a:endParaRPr>
            </a:p>
          </p:txBody>
        </p:sp>
        <p:sp>
          <p:nvSpPr>
            <p:cNvPr id="17426" name="WordArt 4"/>
            <p:cNvSpPr>
              <a:spLocks noChangeArrowheads="1" noChangeShapeType="1" noTextEdit="1"/>
            </p:cNvSpPr>
            <p:nvPr/>
          </p:nvSpPr>
          <p:spPr bwMode="auto">
            <a:xfrm>
              <a:off x="3420419" y="2571743"/>
              <a:ext cx="2215199" cy="98714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80808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минеральные </a:t>
              </a:r>
            </a:p>
            <a:p>
              <a:pPr algn="ctr"/>
              <a:r>
                <a:rPr lang="ru-RU" sz="3600" kern="10">
                  <a:ln w="9525">
                    <a:solidFill>
                      <a:srgbClr val="80808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соли</a:t>
              </a:r>
            </a:p>
          </p:txBody>
        </p:sp>
      </p:grpSp>
      <p:grpSp>
        <p:nvGrpSpPr>
          <p:cNvPr id="11" name="Группа 12"/>
          <p:cNvGrpSpPr>
            <a:grpSpLocks/>
          </p:cNvGrpSpPr>
          <p:nvPr/>
        </p:nvGrpSpPr>
        <p:grpSpPr bwMode="auto">
          <a:xfrm>
            <a:off x="1000125" y="785813"/>
            <a:ext cx="2571750" cy="1071562"/>
            <a:chOff x="3214678" y="2571744"/>
            <a:chExt cx="2571768" cy="1071570"/>
          </a:xfrm>
        </p:grpSpPr>
        <p:sp>
          <p:nvSpPr>
            <p:cNvPr id="21" name="Скругленный прямоугольник 20"/>
            <p:cNvSpPr/>
            <p:nvPr/>
          </p:nvSpPr>
          <p:spPr>
            <a:xfrm>
              <a:off x="3214678" y="2571744"/>
              <a:ext cx="2571768" cy="107157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ln>
                  <a:solidFill>
                    <a:sysClr val="windowText" lastClr="000000"/>
                  </a:solidFill>
                </a:ln>
                <a:solidFill>
                  <a:srgbClr val="F8F8F8"/>
                </a:solidFill>
              </a:endParaRPr>
            </a:p>
          </p:txBody>
        </p:sp>
        <p:sp>
          <p:nvSpPr>
            <p:cNvPr id="17424" name="WordArt 4"/>
            <p:cNvSpPr>
              <a:spLocks noChangeArrowheads="1" noChangeShapeType="1" noTextEdit="1"/>
            </p:cNvSpPr>
            <p:nvPr/>
          </p:nvSpPr>
          <p:spPr bwMode="auto">
            <a:xfrm>
              <a:off x="3428994" y="2928936"/>
              <a:ext cx="2206625" cy="42863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80808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воздух</a:t>
              </a:r>
            </a:p>
          </p:txBody>
        </p:sp>
      </p:grpSp>
      <p:cxnSp>
        <p:nvCxnSpPr>
          <p:cNvPr id="23" name="Прямая со стрелкой 22"/>
          <p:cNvCxnSpPr/>
          <p:nvPr/>
        </p:nvCxnSpPr>
        <p:spPr>
          <a:xfrm rot="5400000">
            <a:off x="5393531" y="1964532"/>
            <a:ext cx="428625" cy="2143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rot="10800000" flipV="1">
            <a:off x="5929313" y="4143375"/>
            <a:ext cx="428625" cy="21431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rot="16200000" flipV="1">
            <a:off x="5143501" y="4929187"/>
            <a:ext cx="571500" cy="4286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V="1">
            <a:off x="3214688" y="4786313"/>
            <a:ext cx="571500" cy="50006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2857500" y="4286250"/>
            <a:ext cx="571500" cy="714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rot="16200000" flipH="1">
            <a:off x="3250406" y="2035970"/>
            <a:ext cx="428625" cy="2143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0412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4519339"/>
          </a:xfrm>
        </p:spPr>
        <p:txBody>
          <a:bodyPr/>
          <a:lstStyle/>
          <a:p>
            <a:pPr algn="l"/>
            <a:r>
              <a:rPr lang="ru-RU" dirty="0" smtClean="0">
                <a:solidFill>
                  <a:schemeClr val="tx2">
                    <a:lumMod val="10000"/>
                  </a:schemeClr>
                </a:solidFill>
                <a:effectLst/>
              </a:rPr>
              <a:t/>
            </a:r>
            <a:br>
              <a:rPr lang="ru-RU" dirty="0" smtClean="0">
                <a:solidFill>
                  <a:schemeClr val="tx2">
                    <a:lumMod val="10000"/>
                  </a:schemeClr>
                </a:solidFill>
                <a:effectLst/>
              </a:rPr>
            </a:br>
            <a:r>
              <a:rPr lang="ru-RU" dirty="0">
                <a:solidFill>
                  <a:schemeClr val="tx2">
                    <a:lumMod val="10000"/>
                  </a:schemeClr>
                </a:solidFill>
                <a:effectLst/>
              </a:rPr>
              <a:t/>
            </a:r>
            <a:br>
              <a:rPr lang="ru-RU" dirty="0">
                <a:solidFill>
                  <a:schemeClr val="tx2">
                    <a:lumMod val="10000"/>
                  </a:schemeClr>
                </a:solidFill>
                <a:effectLst/>
              </a:rPr>
            </a:br>
            <a:r>
              <a:rPr lang="ru-RU" dirty="0" smtClean="0">
                <a:solidFill>
                  <a:schemeClr val="tx2">
                    <a:lumMod val="10000"/>
                  </a:schemeClr>
                </a:solidFill>
                <a:effectLst/>
              </a:rPr>
              <a:t/>
            </a:r>
            <a:br>
              <a:rPr lang="ru-RU" dirty="0" smtClean="0">
                <a:solidFill>
                  <a:schemeClr val="tx2">
                    <a:lumMod val="10000"/>
                  </a:schemeClr>
                </a:solidFill>
                <a:effectLst/>
              </a:rPr>
            </a:br>
            <a:r>
              <a:rPr lang="ru-RU" dirty="0" smtClean="0">
                <a:solidFill>
                  <a:schemeClr val="tx2">
                    <a:lumMod val="10000"/>
                  </a:schemeClr>
                </a:solidFill>
                <a:effectLst/>
              </a:rPr>
              <a:t>Через 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  <a:effectLst/>
              </a:rPr>
              <a:t>нос проходит в 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  <a:effectLst/>
              </a:rPr>
              <a:t>грудь</a:t>
            </a:r>
            <a:br>
              <a:rPr lang="ru-RU" dirty="0" smtClean="0">
                <a:solidFill>
                  <a:schemeClr val="tx2">
                    <a:lumMod val="10000"/>
                  </a:schemeClr>
                </a:solidFill>
                <a:effectLst/>
              </a:rPr>
            </a:br>
            <a:r>
              <a:rPr lang="ru-RU" dirty="0" smtClean="0">
                <a:solidFill>
                  <a:schemeClr val="tx2">
                    <a:lumMod val="10000"/>
                  </a:schemeClr>
                </a:solidFill>
                <a:effectLst/>
              </a:rPr>
              <a:t> 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  <a:effectLst/>
              </a:rPr>
              <a:t>и обратный держит путь. </a:t>
            </a:r>
            <a:br>
              <a:rPr lang="ru-RU" dirty="0">
                <a:solidFill>
                  <a:schemeClr val="tx2">
                    <a:lumMod val="10000"/>
                  </a:schemeClr>
                </a:solidFill>
                <a:effectLst/>
              </a:rPr>
            </a:br>
            <a:r>
              <a:rPr lang="ru-RU" dirty="0" err="1">
                <a:solidFill>
                  <a:schemeClr val="tx2">
                    <a:lumMod val="10000"/>
                  </a:schemeClr>
                </a:solidFill>
                <a:effectLst/>
              </a:rPr>
              <a:t>Oн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  <a:effectLst/>
              </a:rPr>
              <a:t> невидимый, и 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  <a:effectLst/>
              </a:rPr>
              <a:t>всё 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  <a:effectLst/>
              </a:rPr>
              <a:t>же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  <a:effectLst/>
              </a:rPr>
              <a:t>,</a:t>
            </a:r>
            <a:br>
              <a:rPr lang="ru-RU" dirty="0" smtClean="0">
                <a:solidFill>
                  <a:schemeClr val="tx2">
                    <a:lumMod val="10000"/>
                  </a:schemeClr>
                </a:solidFill>
                <a:effectLst/>
              </a:rPr>
            </a:br>
            <a:r>
              <a:rPr lang="ru-RU" dirty="0" smtClean="0">
                <a:solidFill>
                  <a:schemeClr val="tx2">
                    <a:lumMod val="10000"/>
                  </a:schemeClr>
                </a:solidFill>
                <a:effectLst/>
              </a:rPr>
              <a:t> без 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  <a:effectLst/>
              </a:rPr>
              <a:t>него мы жить не можем.</a:t>
            </a:r>
            <a:br>
              <a:rPr lang="ru-RU" dirty="0">
                <a:solidFill>
                  <a:schemeClr val="tx2">
                    <a:lumMod val="10000"/>
                  </a:schemeClr>
                </a:solidFill>
                <a:effectLst/>
              </a:rPr>
            </a:br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/>
            </a:r>
            <a:br>
              <a:rPr lang="ru-RU" dirty="0">
                <a:solidFill>
                  <a:schemeClr val="tx2">
                    <a:lumMod val="10000"/>
                  </a:schemeClr>
                </a:solidFill>
              </a:rPr>
            </a:br>
            <a:endParaRPr lang="ru-RU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83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8784976" cy="6237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569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302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04863"/>
            <a:ext cx="5915000" cy="3024337"/>
          </a:xfrm>
        </p:spPr>
        <p:txBody>
          <a:bodyPr>
            <a:normAutofit fontScale="47500" lnSpcReduction="20000"/>
          </a:bodyPr>
          <a:lstStyle/>
          <a:p>
            <a:pPr algn="ctr">
              <a:buNone/>
            </a:pPr>
            <a:endParaRPr lang="ru-RU" sz="6500" i="1" kern="10" dirty="0" smtClean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chemeClr val="accent2">
                  <a:lumMod val="75000"/>
                </a:schemeClr>
              </a:soli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</a:endParaRPr>
          </a:p>
          <a:p>
            <a:pPr>
              <a:buNone/>
            </a:pPr>
            <a:r>
              <a:rPr lang="ru-RU" sz="6500" i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</a:rPr>
              <a:t>Бьют меня ногами,</a:t>
            </a:r>
          </a:p>
          <a:p>
            <a:pPr>
              <a:buNone/>
            </a:pPr>
            <a:r>
              <a:rPr lang="ru-RU" sz="6500" i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</a:rPr>
              <a:t>Режут грудь ножами. </a:t>
            </a:r>
          </a:p>
          <a:p>
            <a:pPr>
              <a:buNone/>
            </a:pPr>
            <a:r>
              <a:rPr lang="ru-RU" sz="6500" i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</a:rPr>
              <a:t>Каждый хочет растоптать.</a:t>
            </a:r>
          </a:p>
          <a:p>
            <a:pPr>
              <a:buNone/>
            </a:pPr>
            <a:r>
              <a:rPr lang="ru-RU" sz="6500" i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</a:rPr>
              <a:t>А я с подарками опять. </a:t>
            </a:r>
          </a:p>
          <a:p>
            <a:endParaRPr lang="ru-RU" dirty="0"/>
          </a:p>
        </p:txBody>
      </p:sp>
      <p:pic>
        <p:nvPicPr>
          <p:cNvPr id="5" name="Picture 5" descr="0000013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1700808"/>
            <a:ext cx="2952750" cy="1922463"/>
          </a:xfrm>
          <a:prstGeom prst="rect">
            <a:avLst/>
          </a:prstGeom>
          <a:noFill/>
        </p:spPr>
      </p:pic>
      <p:pic>
        <p:nvPicPr>
          <p:cNvPr id="6" name="Picture 13" descr="EXPO607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3" y="4437112"/>
            <a:ext cx="3024336" cy="198732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742282" y="5301208"/>
            <a:ext cx="19800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земля</a:t>
            </a:r>
            <a:endParaRPr lang="ru-RU" sz="5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25005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6" descr="Земля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1"/>
            <a:ext cx="2736304" cy="256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3275856" y="692697"/>
            <a:ext cx="2376264" cy="2016224"/>
          </a:xfrm>
          <a:prstGeom prst="rect">
            <a:avLst/>
          </a:prstGeom>
        </p:spPr>
        <p:txBody>
          <a:bodyPr lIns="0" rIns="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>
              <a:defRPr/>
            </a:pPr>
            <a:r>
              <a:rPr lang="ru-RU" sz="54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Земля – </a:t>
            </a:r>
          </a:p>
          <a:p>
            <a:pPr>
              <a:defRPr/>
            </a:pPr>
            <a:r>
              <a:rPr lang="ru-RU" sz="54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планета</a:t>
            </a: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97880" y="3573463"/>
            <a:ext cx="3141925" cy="2951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5868144" y="4286250"/>
            <a:ext cx="2952328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54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земля – почва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3430362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dirty="0" smtClean="0">
                <a:ln w="11430"/>
                <a:gradFill>
                  <a:gsLst>
                    <a:gs pos="0">
                      <a:srgbClr val="A5644E">
                        <a:tint val="70000"/>
                        <a:satMod val="245000"/>
                      </a:srgbClr>
                    </a:gs>
                    <a:gs pos="75000">
                      <a:srgbClr val="A5644E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A5644E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Земля</a:t>
            </a:r>
            <a:r>
              <a:rPr lang="ru-RU" sz="5400" b="1" dirty="0" smtClean="0">
                <a:ln w="11430"/>
                <a:gradFill>
                  <a:gsLst>
                    <a:gs pos="0">
                      <a:srgbClr val="A5644E">
                        <a:tint val="70000"/>
                        <a:satMod val="245000"/>
                      </a:srgbClr>
                    </a:gs>
                    <a:gs pos="75000">
                      <a:srgbClr val="A5644E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A5644E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5400" b="1" dirty="0">
              <a:ln w="11430"/>
              <a:gradFill>
                <a:gsLst>
                  <a:gs pos="0">
                    <a:srgbClr val="A5644E">
                      <a:tint val="70000"/>
                      <a:satMod val="245000"/>
                    </a:srgbClr>
                  </a:gs>
                  <a:gs pos="75000">
                    <a:srgbClr val="A5644E">
                      <a:tint val="90000"/>
                      <a:shade val="60000"/>
                      <a:satMod val="240000"/>
                    </a:srgbClr>
                  </a:gs>
                  <a:gs pos="100000">
                    <a:srgbClr val="A5644E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9" name="Picture 17" descr="EXPO607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2132856"/>
            <a:ext cx="2663825" cy="165735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95536" y="4581128"/>
            <a:ext cx="23762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земля-суша</a:t>
            </a:r>
            <a:endParaRPr lang="ru-RU" sz="5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V="1">
            <a:off x="1331640" y="3933056"/>
            <a:ext cx="288032" cy="7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5148064" y="1052736"/>
            <a:ext cx="648072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H="1" flipV="1">
            <a:off x="6156176" y="5661248"/>
            <a:ext cx="576064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6500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0"/>
                            </p:stCondLst>
                            <p:childTnLst>
                              <p:par>
                                <p:cTn id="2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xtLst/>
        </p:spPr>
        <p:txBody>
          <a:bodyPr/>
          <a:lstStyle/>
          <a:p>
            <a:pPr>
              <a:defRPr/>
            </a:pPr>
            <a:r>
              <a:rPr lang="ru-RU" sz="7200" b="1" kern="1200" dirty="0" smtClean="0">
                <a:ln w="11430"/>
                <a:gradFill>
                  <a:gsLst>
                    <a:gs pos="0">
                      <a:srgbClr val="AA2B1E">
                        <a:tint val="70000"/>
                        <a:satMod val="245000"/>
                      </a:srgbClr>
                    </a:gs>
                    <a:gs pos="75000">
                      <a:srgbClr val="AA2B1E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AA2B1E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+mn-ea"/>
                <a:cs typeface="+mn-cs"/>
              </a:rPr>
              <a:t>Затруднение</a:t>
            </a:r>
            <a:endParaRPr lang="ru-RU" sz="7200" dirty="0"/>
          </a:p>
        </p:txBody>
      </p:sp>
      <p:sp>
        <p:nvSpPr>
          <p:cNvPr id="166915" name="Объект 2"/>
          <p:cNvSpPr>
            <a:spLocks noGrp="1"/>
          </p:cNvSpPr>
          <p:nvPr>
            <p:ph idx="1"/>
          </p:nvPr>
        </p:nvSpPr>
        <p:spPr>
          <a:xfrm>
            <a:off x="385763" y="1484313"/>
            <a:ext cx="8229600" cy="4641850"/>
          </a:xfrm>
        </p:spPr>
        <p:txBody>
          <a:bodyPr/>
          <a:lstStyle/>
          <a:p>
            <a:pPr marL="0" indent="0">
              <a:buFontTx/>
              <a:buNone/>
            </a:pPr>
            <a:endParaRPr lang="ru-RU" altLang="ru-RU" smtClean="0"/>
          </a:p>
        </p:txBody>
      </p:sp>
      <p:pic>
        <p:nvPicPr>
          <p:cNvPr id="16691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628775"/>
            <a:ext cx="7345362" cy="4392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287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4680520"/>
          </a:xfrm>
        </p:spPr>
        <p:txBody>
          <a:bodyPr/>
          <a:lstStyle/>
          <a:p>
            <a:pPr>
              <a:defRPr/>
            </a:pPr>
            <a:r>
              <a:rPr lang="ru-RU" sz="4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ВОДА, </a:t>
            </a:r>
            <a:br>
              <a:rPr lang="ru-RU" sz="4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ВОЗДУХ, </a:t>
            </a:r>
            <a:br>
              <a:rPr lang="ru-RU" sz="4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ГОРНЫЕ  ПОРОДЫ,  ПОЧВА</a:t>
            </a:r>
            <a:endParaRPr lang="ru-RU" sz="48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45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31120" y="1979082"/>
            <a:ext cx="7859972" cy="258532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Закрепление  изученного</a:t>
            </a:r>
          </a:p>
          <a:p>
            <a:pPr algn="ctr">
              <a:defRPr/>
            </a:pPr>
            <a:r>
              <a:rPr lang="ru-RU" sz="54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</a:t>
            </a:r>
            <a:r>
              <a:rPr lang="ru-RU" sz="54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 темам «Вода, воздух, </a:t>
            </a:r>
          </a:p>
          <a:p>
            <a:pPr algn="ctr">
              <a:defRPr/>
            </a:pPr>
            <a:r>
              <a:rPr lang="ru-RU" sz="54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горные породы, почва»</a:t>
            </a:r>
            <a:endParaRPr lang="ru-RU" sz="54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27584" y="908720"/>
            <a:ext cx="42137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5400" b="1" dirty="0" smtClean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</a:rPr>
              <a:t>Тема урока:</a:t>
            </a:r>
            <a:endParaRPr lang="ru-RU" sz="5400" b="1" dirty="0">
              <a:ln w="31550" cmpd="sng">
                <a:gradFill>
                  <a:gsLst>
                    <a:gs pos="70000">
                      <a:srgbClr val="F79646">
                        <a:shade val="50000"/>
                        <a:satMod val="190000"/>
                      </a:srgbClr>
                    </a:gs>
                    <a:gs pos="0">
                      <a:srgbClr val="F79646">
                        <a:tint val="77000"/>
                        <a:satMod val="18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rgbClr val="C0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143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Склон">
  <a:themeElements>
    <a:clrScheme name="Склон 7">
      <a:dk1>
        <a:srgbClr val="336699"/>
      </a:dk1>
      <a:lt1>
        <a:srgbClr val="F8F8F8"/>
      </a:lt1>
      <a:dk2>
        <a:srgbClr val="003366"/>
      </a:dk2>
      <a:lt2>
        <a:srgbClr val="D1DDD4"/>
      </a:lt2>
      <a:accent1>
        <a:srgbClr val="3399FF"/>
      </a:accent1>
      <a:accent2>
        <a:srgbClr val="006699"/>
      </a:accent2>
      <a:accent3>
        <a:srgbClr val="AAADB8"/>
      </a:accent3>
      <a:accent4>
        <a:srgbClr val="D4D4D4"/>
      </a:accent4>
      <a:accent5>
        <a:srgbClr val="ADCAFF"/>
      </a:accent5>
      <a:accent6>
        <a:srgbClr val="005C8A"/>
      </a:accent6>
      <a:hlink>
        <a:srgbClr val="86C0CE"/>
      </a:hlink>
      <a:folHlink>
        <a:srgbClr val="008080"/>
      </a:folHlink>
    </a:clrScheme>
    <a:fontScheme name="Склон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клон 1">
        <a:dk1>
          <a:srgbClr val="5B5B49"/>
        </a:dk1>
        <a:lt1>
          <a:srgbClr val="DDDDDD"/>
        </a:lt1>
        <a:dk2>
          <a:srgbClr val="2B2A00"/>
        </a:dk2>
        <a:lt2>
          <a:srgbClr val="E0DFBE"/>
        </a:lt2>
        <a:accent1>
          <a:srgbClr val="878543"/>
        </a:accent1>
        <a:accent2>
          <a:srgbClr val="716E00"/>
        </a:accent2>
        <a:accent3>
          <a:srgbClr val="ACACAA"/>
        </a:accent3>
        <a:accent4>
          <a:srgbClr val="BDBDBD"/>
        </a:accent4>
        <a:accent5>
          <a:srgbClr val="C3C2B0"/>
        </a:accent5>
        <a:accent6>
          <a:srgbClr val="666300"/>
        </a:accent6>
        <a:hlink>
          <a:srgbClr val="CC9900"/>
        </a:hlink>
        <a:folHlink>
          <a:srgbClr val="99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2">
        <a:dk1>
          <a:srgbClr val="746354"/>
        </a:dk1>
        <a:lt1>
          <a:srgbClr val="FFFFFF"/>
        </a:lt1>
        <a:dk2>
          <a:srgbClr val="523E26"/>
        </a:dk2>
        <a:lt2>
          <a:srgbClr val="E1DFAF"/>
        </a:lt2>
        <a:accent1>
          <a:srgbClr val="CC9900"/>
        </a:accent1>
        <a:accent2>
          <a:srgbClr val="669900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5C8A00"/>
        </a:accent6>
        <a:hlink>
          <a:srgbClr val="CCCC00"/>
        </a:hlink>
        <a:folHlink>
          <a:srgbClr val="AC793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3">
        <a:dk1>
          <a:srgbClr val="667B5B"/>
        </a:dk1>
        <a:lt1>
          <a:srgbClr val="E6E6DA"/>
        </a:lt1>
        <a:dk2>
          <a:srgbClr val="295200"/>
        </a:dk2>
        <a:lt2>
          <a:srgbClr val="F3F2D9"/>
        </a:lt2>
        <a:accent1>
          <a:srgbClr val="808000"/>
        </a:accent1>
        <a:accent2>
          <a:srgbClr val="838D75"/>
        </a:accent2>
        <a:accent3>
          <a:srgbClr val="ACB3AA"/>
        </a:accent3>
        <a:accent4>
          <a:srgbClr val="C4C4BA"/>
        </a:accent4>
        <a:accent5>
          <a:srgbClr val="C0C0AA"/>
        </a:accent5>
        <a:accent6>
          <a:srgbClr val="767F69"/>
        </a:accent6>
        <a:hlink>
          <a:srgbClr val="33CC33"/>
        </a:hlink>
        <a:folHlink>
          <a:srgbClr val="33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4">
        <a:dk1>
          <a:srgbClr val="86615A"/>
        </a:dk1>
        <a:lt1>
          <a:srgbClr val="FFFFFF"/>
        </a:lt1>
        <a:dk2>
          <a:srgbClr val="633427"/>
        </a:dk2>
        <a:lt2>
          <a:srgbClr val="E9DDCD"/>
        </a:lt2>
        <a:accent1>
          <a:srgbClr val="A34545"/>
        </a:accent1>
        <a:accent2>
          <a:srgbClr val="C86400"/>
        </a:accent2>
        <a:accent3>
          <a:srgbClr val="B7AEAC"/>
        </a:accent3>
        <a:accent4>
          <a:srgbClr val="DADADA"/>
        </a:accent4>
        <a:accent5>
          <a:srgbClr val="CEB0B0"/>
        </a:accent5>
        <a:accent6>
          <a:srgbClr val="B55A00"/>
        </a:accent6>
        <a:hlink>
          <a:srgbClr val="ECAE00"/>
        </a:hlink>
        <a:folHlink>
          <a:srgbClr val="BAA8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5">
        <a:dk1>
          <a:srgbClr val="009999"/>
        </a:dk1>
        <a:lt1>
          <a:srgbClr val="EAEAEA"/>
        </a:lt1>
        <a:dk2>
          <a:srgbClr val="006666"/>
        </a:dk2>
        <a:lt2>
          <a:srgbClr val="FFFFCC"/>
        </a:lt2>
        <a:accent1>
          <a:srgbClr val="339966"/>
        </a:accent1>
        <a:accent2>
          <a:srgbClr val="5E855B"/>
        </a:accent2>
        <a:accent3>
          <a:srgbClr val="AAB8B8"/>
        </a:accent3>
        <a:accent4>
          <a:srgbClr val="C8C8C8"/>
        </a:accent4>
        <a:accent5>
          <a:srgbClr val="ADCAB8"/>
        </a:accent5>
        <a:accent6>
          <a:srgbClr val="547852"/>
        </a:accent6>
        <a:hlink>
          <a:srgbClr val="EEC85E"/>
        </a:hlink>
        <a:folHlink>
          <a:srgbClr val="AA84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6">
        <a:dk1>
          <a:srgbClr val="B8A47C"/>
        </a:dk1>
        <a:lt1>
          <a:srgbClr val="FFFFFF"/>
        </a:lt1>
        <a:dk2>
          <a:srgbClr val="A68A58"/>
        </a:dk2>
        <a:lt2>
          <a:srgbClr val="DAD79C"/>
        </a:lt2>
        <a:accent1>
          <a:srgbClr val="816B35"/>
        </a:accent1>
        <a:accent2>
          <a:srgbClr val="FFCC00"/>
        </a:accent2>
        <a:accent3>
          <a:srgbClr val="D0C4B4"/>
        </a:accent3>
        <a:accent4>
          <a:srgbClr val="DADADA"/>
        </a:accent4>
        <a:accent5>
          <a:srgbClr val="C1BAAE"/>
        </a:accent5>
        <a:accent6>
          <a:srgbClr val="E7B900"/>
        </a:accent6>
        <a:hlink>
          <a:srgbClr val="0066CC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7">
        <a:dk1>
          <a:srgbClr val="336699"/>
        </a:dk1>
        <a:lt1>
          <a:srgbClr val="F8F8F8"/>
        </a:lt1>
        <a:dk2>
          <a:srgbClr val="003366"/>
        </a:dk2>
        <a:lt2>
          <a:srgbClr val="D1DDD4"/>
        </a:lt2>
        <a:accent1>
          <a:srgbClr val="3399FF"/>
        </a:accent1>
        <a:accent2>
          <a:srgbClr val="006699"/>
        </a:accent2>
        <a:accent3>
          <a:srgbClr val="AAADB8"/>
        </a:accent3>
        <a:accent4>
          <a:srgbClr val="D4D4D4"/>
        </a:accent4>
        <a:accent5>
          <a:srgbClr val="ADCAFF"/>
        </a:accent5>
        <a:accent6>
          <a:srgbClr val="005C8A"/>
        </a:accent6>
        <a:hlink>
          <a:srgbClr val="86C0CE"/>
        </a:hlink>
        <a:folHlink>
          <a:srgbClr val="008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клон">
  <a:themeElements>
    <a:clrScheme name="Склон 7">
      <a:dk1>
        <a:srgbClr val="336699"/>
      </a:dk1>
      <a:lt1>
        <a:srgbClr val="F8F8F8"/>
      </a:lt1>
      <a:dk2>
        <a:srgbClr val="003366"/>
      </a:dk2>
      <a:lt2>
        <a:srgbClr val="D1DDD4"/>
      </a:lt2>
      <a:accent1>
        <a:srgbClr val="3399FF"/>
      </a:accent1>
      <a:accent2>
        <a:srgbClr val="006699"/>
      </a:accent2>
      <a:accent3>
        <a:srgbClr val="AAADB8"/>
      </a:accent3>
      <a:accent4>
        <a:srgbClr val="D4D4D4"/>
      </a:accent4>
      <a:accent5>
        <a:srgbClr val="ADCAFF"/>
      </a:accent5>
      <a:accent6>
        <a:srgbClr val="005C8A"/>
      </a:accent6>
      <a:hlink>
        <a:srgbClr val="86C0CE"/>
      </a:hlink>
      <a:folHlink>
        <a:srgbClr val="008080"/>
      </a:folHlink>
    </a:clrScheme>
    <a:fontScheme name="Склон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клон 1">
        <a:dk1>
          <a:srgbClr val="5B5B49"/>
        </a:dk1>
        <a:lt1>
          <a:srgbClr val="DDDDDD"/>
        </a:lt1>
        <a:dk2>
          <a:srgbClr val="2B2A00"/>
        </a:dk2>
        <a:lt2>
          <a:srgbClr val="E0DFBE"/>
        </a:lt2>
        <a:accent1>
          <a:srgbClr val="878543"/>
        </a:accent1>
        <a:accent2>
          <a:srgbClr val="716E00"/>
        </a:accent2>
        <a:accent3>
          <a:srgbClr val="ACACAA"/>
        </a:accent3>
        <a:accent4>
          <a:srgbClr val="BDBDBD"/>
        </a:accent4>
        <a:accent5>
          <a:srgbClr val="C3C2B0"/>
        </a:accent5>
        <a:accent6>
          <a:srgbClr val="666300"/>
        </a:accent6>
        <a:hlink>
          <a:srgbClr val="CC9900"/>
        </a:hlink>
        <a:folHlink>
          <a:srgbClr val="99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2">
        <a:dk1>
          <a:srgbClr val="746354"/>
        </a:dk1>
        <a:lt1>
          <a:srgbClr val="FFFFFF"/>
        </a:lt1>
        <a:dk2>
          <a:srgbClr val="523E26"/>
        </a:dk2>
        <a:lt2>
          <a:srgbClr val="E1DFAF"/>
        </a:lt2>
        <a:accent1>
          <a:srgbClr val="CC9900"/>
        </a:accent1>
        <a:accent2>
          <a:srgbClr val="669900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5C8A00"/>
        </a:accent6>
        <a:hlink>
          <a:srgbClr val="CCCC00"/>
        </a:hlink>
        <a:folHlink>
          <a:srgbClr val="AC793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3">
        <a:dk1>
          <a:srgbClr val="667B5B"/>
        </a:dk1>
        <a:lt1>
          <a:srgbClr val="E6E6DA"/>
        </a:lt1>
        <a:dk2>
          <a:srgbClr val="295200"/>
        </a:dk2>
        <a:lt2>
          <a:srgbClr val="F3F2D9"/>
        </a:lt2>
        <a:accent1>
          <a:srgbClr val="808000"/>
        </a:accent1>
        <a:accent2>
          <a:srgbClr val="838D75"/>
        </a:accent2>
        <a:accent3>
          <a:srgbClr val="ACB3AA"/>
        </a:accent3>
        <a:accent4>
          <a:srgbClr val="C4C4BA"/>
        </a:accent4>
        <a:accent5>
          <a:srgbClr val="C0C0AA"/>
        </a:accent5>
        <a:accent6>
          <a:srgbClr val="767F69"/>
        </a:accent6>
        <a:hlink>
          <a:srgbClr val="33CC33"/>
        </a:hlink>
        <a:folHlink>
          <a:srgbClr val="33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4">
        <a:dk1>
          <a:srgbClr val="86615A"/>
        </a:dk1>
        <a:lt1>
          <a:srgbClr val="FFFFFF"/>
        </a:lt1>
        <a:dk2>
          <a:srgbClr val="633427"/>
        </a:dk2>
        <a:lt2>
          <a:srgbClr val="E9DDCD"/>
        </a:lt2>
        <a:accent1>
          <a:srgbClr val="A34545"/>
        </a:accent1>
        <a:accent2>
          <a:srgbClr val="C86400"/>
        </a:accent2>
        <a:accent3>
          <a:srgbClr val="B7AEAC"/>
        </a:accent3>
        <a:accent4>
          <a:srgbClr val="DADADA"/>
        </a:accent4>
        <a:accent5>
          <a:srgbClr val="CEB0B0"/>
        </a:accent5>
        <a:accent6>
          <a:srgbClr val="B55A00"/>
        </a:accent6>
        <a:hlink>
          <a:srgbClr val="ECAE00"/>
        </a:hlink>
        <a:folHlink>
          <a:srgbClr val="BAA8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5">
        <a:dk1>
          <a:srgbClr val="009999"/>
        </a:dk1>
        <a:lt1>
          <a:srgbClr val="EAEAEA"/>
        </a:lt1>
        <a:dk2>
          <a:srgbClr val="006666"/>
        </a:dk2>
        <a:lt2>
          <a:srgbClr val="FFFFCC"/>
        </a:lt2>
        <a:accent1>
          <a:srgbClr val="339966"/>
        </a:accent1>
        <a:accent2>
          <a:srgbClr val="5E855B"/>
        </a:accent2>
        <a:accent3>
          <a:srgbClr val="AAB8B8"/>
        </a:accent3>
        <a:accent4>
          <a:srgbClr val="C8C8C8"/>
        </a:accent4>
        <a:accent5>
          <a:srgbClr val="ADCAB8"/>
        </a:accent5>
        <a:accent6>
          <a:srgbClr val="547852"/>
        </a:accent6>
        <a:hlink>
          <a:srgbClr val="EEC85E"/>
        </a:hlink>
        <a:folHlink>
          <a:srgbClr val="AA84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6">
        <a:dk1>
          <a:srgbClr val="B8A47C"/>
        </a:dk1>
        <a:lt1>
          <a:srgbClr val="FFFFFF"/>
        </a:lt1>
        <a:dk2>
          <a:srgbClr val="A68A58"/>
        </a:dk2>
        <a:lt2>
          <a:srgbClr val="DAD79C"/>
        </a:lt2>
        <a:accent1>
          <a:srgbClr val="816B35"/>
        </a:accent1>
        <a:accent2>
          <a:srgbClr val="FFCC00"/>
        </a:accent2>
        <a:accent3>
          <a:srgbClr val="D0C4B4"/>
        </a:accent3>
        <a:accent4>
          <a:srgbClr val="DADADA"/>
        </a:accent4>
        <a:accent5>
          <a:srgbClr val="C1BAAE"/>
        </a:accent5>
        <a:accent6>
          <a:srgbClr val="E7B900"/>
        </a:accent6>
        <a:hlink>
          <a:srgbClr val="0066CC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7">
        <a:dk1>
          <a:srgbClr val="336699"/>
        </a:dk1>
        <a:lt1>
          <a:srgbClr val="F8F8F8"/>
        </a:lt1>
        <a:dk2>
          <a:srgbClr val="003366"/>
        </a:dk2>
        <a:lt2>
          <a:srgbClr val="D1DDD4"/>
        </a:lt2>
        <a:accent1>
          <a:srgbClr val="3399FF"/>
        </a:accent1>
        <a:accent2>
          <a:srgbClr val="006699"/>
        </a:accent2>
        <a:accent3>
          <a:srgbClr val="AAADB8"/>
        </a:accent3>
        <a:accent4>
          <a:srgbClr val="D4D4D4"/>
        </a:accent4>
        <a:accent5>
          <a:srgbClr val="ADCAFF"/>
        </a:accent5>
        <a:accent6>
          <a:srgbClr val="005C8A"/>
        </a:accent6>
        <a:hlink>
          <a:srgbClr val="86C0CE"/>
        </a:hlink>
        <a:folHlink>
          <a:srgbClr val="008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Склон">
  <a:themeElements>
    <a:clrScheme name="Склон 7">
      <a:dk1>
        <a:srgbClr val="336699"/>
      </a:dk1>
      <a:lt1>
        <a:srgbClr val="F8F8F8"/>
      </a:lt1>
      <a:dk2>
        <a:srgbClr val="003366"/>
      </a:dk2>
      <a:lt2>
        <a:srgbClr val="D1DDD4"/>
      </a:lt2>
      <a:accent1>
        <a:srgbClr val="3399FF"/>
      </a:accent1>
      <a:accent2>
        <a:srgbClr val="006699"/>
      </a:accent2>
      <a:accent3>
        <a:srgbClr val="AAADB8"/>
      </a:accent3>
      <a:accent4>
        <a:srgbClr val="D4D4D4"/>
      </a:accent4>
      <a:accent5>
        <a:srgbClr val="ADCAFF"/>
      </a:accent5>
      <a:accent6>
        <a:srgbClr val="005C8A"/>
      </a:accent6>
      <a:hlink>
        <a:srgbClr val="86C0CE"/>
      </a:hlink>
      <a:folHlink>
        <a:srgbClr val="008080"/>
      </a:folHlink>
    </a:clrScheme>
    <a:fontScheme name="Склон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клон 1">
        <a:dk1>
          <a:srgbClr val="5B5B49"/>
        </a:dk1>
        <a:lt1>
          <a:srgbClr val="DDDDDD"/>
        </a:lt1>
        <a:dk2>
          <a:srgbClr val="2B2A00"/>
        </a:dk2>
        <a:lt2>
          <a:srgbClr val="E0DFBE"/>
        </a:lt2>
        <a:accent1>
          <a:srgbClr val="878543"/>
        </a:accent1>
        <a:accent2>
          <a:srgbClr val="716E00"/>
        </a:accent2>
        <a:accent3>
          <a:srgbClr val="ACACAA"/>
        </a:accent3>
        <a:accent4>
          <a:srgbClr val="BDBDBD"/>
        </a:accent4>
        <a:accent5>
          <a:srgbClr val="C3C2B0"/>
        </a:accent5>
        <a:accent6>
          <a:srgbClr val="666300"/>
        </a:accent6>
        <a:hlink>
          <a:srgbClr val="CC9900"/>
        </a:hlink>
        <a:folHlink>
          <a:srgbClr val="99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2">
        <a:dk1>
          <a:srgbClr val="746354"/>
        </a:dk1>
        <a:lt1>
          <a:srgbClr val="FFFFFF"/>
        </a:lt1>
        <a:dk2>
          <a:srgbClr val="523E26"/>
        </a:dk2>
        <a:lt2>
          <a:srgbClr val="E1DFAF"/>
        </a:lt2>
        <a:accent1>
          <a:srgbClr val="CC9900"/>
        </a:accent1>
        <a:accent2>
          <a:srgbClr val="669900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5C8A00"/>
        </a:accent6>
        <a:hlink>
          <a:srgbClr val="CCCC00"/>
        </a:hlink>
        <a:folHlink>
          <a:srgbClr val="AC793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3">
        <a:dk1>
          <a:srgbClr val="667B5B"/>
        </a:dk1>
        <a:lt1>
          <a:srgbClr val="E6E6DA"/>
        </a:lt1>
        <a:dk2>
          <a:srgbClr val="295200"/>
        </a:dk2>
        <a:lt2>
          <a:srgbClr val="F3F2D9"/>
        </a:lt2>
        <a:accent1>
          <a:srgbClr val="808000"/>
        </a:accent1>
        <a:accent2>
          <a:srgbClr val="838D75"/>
        </a:accent2>
        <a:accent3>
          <a:srgbClr val="ACB3AA"/>
        </a:accent3>
        <a:accent4>
          <a:srgbClr val="C4C4BA"/>
        </a:accent4>
        <a:accent5>
          <a:srgbClr val="C0C0AA"/>
        </a:accent5>
        <a:accent6>
          <a:srgbClr val="767F69"/>
        </a:accent6>
        <a:hlink>
          <a:srgbClr val="33CC33"/>
        </a:hlink>
        <a:folHlink>
          <a:srgbClr val="33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4">
        <a:dk1>
          <a:srgbClr val="86615A"/>
        </a:dk1>
        <a:lt1>
          <a:srgbClr val="FFFFFF"/>
        </a:lt1>
        <a:dk2>
          <a:srgbClr val="633427"/>
        </a:dk2>
        <a:lt2>
          <a:srgbClr val="E9DDCD"/>
        </a:lt2>
        <a:accent1>
          <a:srgbClr val="A34545"/>
        </a:accent1>
        <a:accent2>
          <a:srgbClr val="C86400"/>
        </a:accent2>
        <a:accent3>
          <a:srgbClr val="B7AEAC"/>
        </a:accent3>
        <a:accent4>
          <a:srgbClr val="DADADA"/>
        </a:accent4>
        <a:accent5>
          <a:srgbClr val="CEB0B0"/>
        </a:accent5>
        <a:accent6>
          <a:srgbClr val="B55A00"/>
        </a:accent6>
        <a:hlink>
          <a:srgbClr val="ECAE00"/>
        </a:hlink>
        <a:folHlink>
          <a:srgbClr val="BAA8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5">
        <a:dk1>
          <a:srgbClr val="009999"/>
        </a:dk1>
        <a:lt1>
          <a:srgbClr val="EAEAEA"/>
        </a:lt1>
        <a:dk2>
          <a:srgbClr val="006666"/>
        </a:dk2>
        <a:lt2>
          <a:srgbClr val="FFFFCC"/>
        </a:lt2>
        <a:accent1>
          <a:srgbClr val="339966"/>
        </a:accent1>
        <a:accent2>
          <a:srgbClr val="5E855B"/>
        </a:accent2>
        <a:accent3>
          <a:srgbClr val="AAB8B8"/>
        </a:accent3>
        <a:accent4>
          <a:srgbClr val="C8C8C8"/>
        </a:accent4>
        <a:accent5>
          <a:srgbClr val="ADCAB8"/>
        </a:accent5>
        <a:accent6>
          <a:srgbClr val="547852"/>
        </a:accent6>
        <a:hlink>
          <a:srgbClr val="EEC85E"/>
        </a:hlink>
        <a:folHlink>
          <a:srgbClr val="AA84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6">
        <a:dk1>
          <a:srgbClr val="B8A47C"/>
        </a:dk1>
        <a:lt1>
          <a:srgbClr val="FFFFFF"/>
        </a:lt1>
        <a:dk2>
          <a:srgbClr val="A68A58"/>
        </a:dk2>
        <a:lt2>
          <a:srgbClr val="DAD79C"/>
        </a:lt2>
        <a:accent1>
          <a:srgbClr val="816B35"/>
        </a:accent1>
        <a:accent2>
          <a:srgbClr val="FFCC00"/>
        </a:accent2>
        <a:accent3>
          <a:srgbClr val="D0C4B4"/>
        </a:accent3>
        <a:accent4>
          <a:srgbClr val="DADADA"/>
        </a:accent4>
        <a:accent5>
          <a:srgbClr val="C1BAAE"/>
        </a:accent5>
        <a:accent6>
          <a:srgbClr val="E7B900"/>
        </a:accent6>
        <a:hlink>
          <a:srgbClr val="0066CC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7">
        <a:dk1>
          <a:srgbClr val="336699"/>
        </a:dk1>
        <a:lt1>
          <a:srgbClr val="F8F8F8"/>
        </a:lt1>
        <a:dk2>
          <a:srgbClr val="003366"/>
        </a:dk2>
        <a:lt2>
          <a:srgbClr val="D1DDD4"/>
        </a:lt2>
        <a:accent1>
          <a:srgbClr val="3399FF"/>
        </a:accent1>
        <a:accent2>
          <a:srgbClr val="006699"/>
        </a:accent2>
        <a:accent3>
          <a:srgbClr val="AAADB8"/>
        </a:accent3>
        <a:accent4>
          <a:srgbClr val="D4D4D4"/>
        </a:accent4>
        <a:accent5>
          <a:srgbClr val="ADCAFF"/>
        </a:accent5>
        <a:accent6>
          <a:srgbClr val="005C8A"/>
        </a:accent6>
        <a:hlink>
          <a:srgbClr val="86C0CE"/>
        </a:hlink>
        <a:folHlink>
          <a:srgbClr val="008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8_Склон">
  <a:themeElements>
    <a:clrScheme name="Склон 7">
      <a:dk1>
        <a:srgbClr val="336699"/>
      </a:dk1>
      <a:lt1>
        <a:srgbClr val="F8F8F8"/>
      </a:lt1>
      <a:dk2>
        <a:srgbClr val="003366"/>
      </a:dk2>
      <a:lt2>
        <a:srgbClr val="D1DDD4"/>
      </a:lt2>
      <a:accent1>
        <a:srgbClr val="3399FF"/>
      </a:accent1>
      <a:accent2>
        <a:srgbClr val="006699"/>
      </a:accent2>
      <a:accent3>
        <a:srgbClr val="AAADB8"/>
      </a:accent3>
      <a:accent4>
        <a:srgbClr val="D4D4D4"/>
      </a:accent4>
      <a:accent5>
        <a:srgbClr val="ADCAFF"/>
      </a:accent5>
      <a:accent6>
        <a:srgbClr val="005C8A"/>
      </a:accent6>
      <a:hlink>
        <a:srgbClr val="86C0CE"/>
      </a:hlink>
      <a:folHlink>
        <a:srgbClr val="008080"/>
      </a:folHlink>
    </a:clrScheme>
    <a:fontScheme name="Склон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клон 1">
        <a:dk1>
          <a:srgbClr val="5B5B49"/>
        </a:dk1>
        <a:lt1>
          <a:srgbClr val="DDDDDD"/>
        </a:lt1>
        <a:dk2>
          <a:srgbClr val="2B2A00"/>
        </a:dk2>
        <a:lt2>
          <a:srgbClr val="E0DFBE"/>
        </a:lt2>
        <a:accent1>
          <a:srgbClr val="878543"/>
        </a:accent1>
        <a:accent2>
          <a:srgbClr val="716E00"/>
        </a:accent2>
        <a:accent3>
          <a:srgbClr val="ACACAA"/>
        </a:accent3>
        <a:accent4>
          <a:srgbClr val="BDBDBD"/>
        </a:accent4>
        <a:accent5>
          <a:srgbClr val="C3C2B0"/>
        </a:accent5>
        <a:accent6>
          <a:srgbClr val="666300"/>
        </a:accent6>
        <a:hlink>
          <a:srgbClr val="CC9900"/>
        </a:hlink>
        <a:folHlink>
          <a:srgbClr val="99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2">
        <a:dk1>
          <a:srgbClr val="746354"/>
        </a:dk1>
        <a:lt1>
          <a:srgbClr val="FFFFFF"/>
        </a:lt1>
        <a:dk2>
          <a:srgbClr val="523E26"/>
        </a:dk2>
        <a:lt2>
          <a:srgbClr val="E1DFAF"/>
        </a:lt2>
        <a:accent1>
          <a:srgbClr val="CC9900"/>
        </a:accent1>
        <a:accent2>
          <a:srgbClr val="669900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5C8A00"/>
        </a:accent6>
        <a:hlink>
          <a:srgbClr val="CCCC00"/>
        </a:hlink>
        <a:folHlink>
          <a:srgbClr val="AC793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3">
        <a:dk1>
          <a:srgbClr val="667B5B"/>
        </a:dk1>
        <a:lt1>
          <a:srgbClr val="E6E6DA"/>
        </a:lt1>
        <a:dk2>
          <a:srgbClr val="295200"/>
        </a:dk2>
        <a:lt2>
          <a:srgbClr val="F3F2D9"/>
        </a:lt2>
        <a:accent1>
          <a:srgbClr val="808000"/>
        </a:accent1>
        <a:accent2>
          <a:srgbClr val="838D75"/>
        </a:accent2>
        <a:accent3>
          <a:srgbClr val="ACB3AA"/>
        </a:accent3>
        <a:accent4>
          <a:srgbClr val="C4C4BA"/>
        </a:accent4>
        <a:accent5>
          <a:srgbClr val="C0C0AA"/>
        </a:accent5>
        <a:accent6>
          <a:srgbClr val="767F69"/>
        </a:accent6>
        <a:hlink>
          <a:srgbClr val="33CC33"/>
        </a:hlink>
        <a:folHlink>
          <a:srgbClr val="33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4">
        <a:dk1>
          <a:srgbClr val="86615A"/>
        </a:dk1>
        <a:lt1>
          <a:srgbClr val="FFFFFF"/>
        </a:lt1>
        <a:dk2>
          <a:srgbClr val="633427"/>
        </a:dk2>
        <a:lt2>
          <a:srgbClr val="E9DDCD"/>
        </a:lt2>
        <a:accent1>
          <a:srgbClr val="A34545"/>
        </a:accent1>
        <a:accent2>
          <a:srgbClr val="C86400"/>
        </a:accent2>
        <a:accent3>
          <a:srgbClr val="B7AEAC"/>
        </a:accent3>
        <a:accent4>
          <a:srgbClr val="DADADA"/>
        </a:accent4>
        <a:accent5>
          <a:srgbClr val="CEB0B0"/>
        </a:accent5>
        <a:accent6>
          <a:srgbClr val="B55A00"/>
        </a:accent6>
        <a:hlink>
          <a:srgbClr val="ECAE00"/>
        </a:hlink>
        <a:folHlink>
          <a:srgbClr val="BAA8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5">
        <a:dk1>
          <a:srgbClr val="009999"/>
        </a:dk1>
        <a:lt1>
          <a:srgbClr val="EAEAEA"/>
        </a:lt1>
        <a:dk2>
          <a:srgbClr val="006666"/>
        </a:dk2>
        <a:lt2>
          <a:srgbClr val="FFFFCC"/>
        </a:lt2>
        <a:accent1>
          <a:srgbClr val="339966"/>
        </a:accent1>
        <a:accent2>
          <a:srgbClr val="5E855B"/>
        </a:accent2>
        <a:accent3>
          <a:srgbClr val="AAB8B8"/>
        </a:accent3>
        <a:accent4>
          <a:srgbClr val="C8C8C8"/>
        </a:accent4>
        <a:accent5>
          <a:srgbClr val="ADCAB8"/>
        </a:accent5>
        <a:accent6>
          <a:srgbClr val="547852"/>
        </a:accent6>
        <a:hlink>
          <a:srgbClr val="EEC85E"/>
        </a:hlink>
        <a:folHlink>
          <a:srgbClr val="AA84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6">
        <a:dk1>
          <a:srgbClr val="B8A47C"/>
        </a:dk1>
        <a:lt1>
          <a:srgbClr val="FFFFFF"/>
        </a:lt1>
        <a:dk2>
          <a:srgbClr val="A68A58"/>
        </a:dk2>
        <a:lt2>
          <a:srgbClr val="DAD79C"/>
        </a:lt2>
        <a:accent1>
          <a:srgbClr val="816B35"/>
        </a:accent1>
        <a:accent2>
          <a:srgbClr val="FFCC00"/>
        </a:accent2>
        <a:accent3>
          <a:srgbClr val="D0C4B4"/>
        </a:accent3>
        <a:accent4>
          <a:srgbClr val="DADADA"/>
        </a:accent4>
        <a:accent5>
          <a:srgbClr val="C1BAAE"/>
        </a:accent5>
        <a:accent6>
          <a:srgbClr val="E7B900"/>
        </a:accent6>
        <a:hlink>
          <a:srgbClr val="0066CC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7">
        <a:dk1>
          <a:srgbClr val="336699"/>
        </a:dk1>
        <a:lt1>
          <a:srgbClr val="F8F8F8"/>
        </a:lt1>
        <a:dk2>
          <a:srgbClr val="003366"/>
        </a:dk2>
        <a:lt2>
          <a:srgbClr val="D1DDD4"/>
        </a:lt2>
        <a:accent1>
          <a:srgbClr val="3399FF"/>
        </a:accent1>
        <a:accent2>
          <a:srgbClr val="006699"/>
        </a:accent2>
        <a:accent3>
          <a:srgbClr val="AAADB8"/>
        </a:accent3>
        <a:accent4>
          <a:srgbClr val="D4D4D4"/>
        </a:accent4>
        <a:accent5>
          <a:srgbClr val="ADCAFF"/>
        </a:accent5>
        <a:accent6>
          <a:srgbClr val="005C8A"/>
        </a:accent6>
        <a:hlink>
          <a:srgbClr val="86C0CE"/>
        </a:hlink>
        <a:folHlink>
          <a:srgbClr val="008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4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Склон">
  <a:themeElements>
    <a:clrScheme name="Склон 7">
      <a:dk1>
        <a:srgbClr val="336699"/>
      </a:dk1>
      <a:lt1>
        <a:srgbClr val="F8F8F8"/>
      </a:lt1>
      <a:dk2>
        <a:srgbClr val="003366"/>
      </a:dk2>
      <a:lt2>
        <a:srgbClr val="D1DDD4"/>
      </a:lt2>
      <a:accent1>
        <a:srgbClr val="3399FF"/>
      </a:accent1>
      <a:accent2>
        <a:srgbClr val="006699"/>
      </a:accent2>
      <a:accent3>
        <a:srgbClr val="AAADB8"/>
      </a:accent3>
      <a:accent4>
        <a:srgbClr val="D4D4D4"/>
      </a:accent4>
      <a:accent5>
        <a:srgbClr val="ADCAFF"/>
      </a:accent5>
      <a:accent6>
        <a:srgbClr val="005C8A"/>
      </a:accent6>
      <a:hlink>
        <a:srgbClr val="86C0CE"/>
      </a:hlink>
      <a:folHlink>
        <a:srgbClr val="008080"/>
      </a:folHlink>
    </a:clrScheme>
    <a:fontScheme name="Склон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клон 1">
        <a:dk1>
          <a:srgbClr val="5B5B49"/>
        </a:dk1>
        <a:lt1>
          <a:srgbClr val="DDDDDD"/>
        </a:lt1>
        <a:dk2>
          <a:srgbClr val="2B2A00"/>
        </a:dk2>
        <a:lt2>
          <a:srgbClr val="E0DFBE"/>
        </a:lt2>
        <a:accent1>
          <a:srgbClr val="878543"/>
        </a:accent1>
        <a:accent2>
          <a:srgbClr val="716E00"/>
        </a:accent2>
        <a:accent3>
          <a:srgbClr val="ACACAA"/>
        </a:accent3>
        <a:accent4>
          <a:srgbClr val="BDBDBD"/>
        </a:accent4>
        <a:accent5>
          <a:srgbClr val="C3C2B0"/>
        </a:accent5>
        <a:accent6>
          <a:srgbClr val="666300"/>
        </a:accent6>
        <a:hlink>
          <a:srgbClr val="CC9900"/>
        </a:hlink>
        <a:folHlink>
          <a:srgbClr val="99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2">
        <a:dk1>
          <a:srgbClr val="746354"/>
        </a:dk1>
        <a:lt1>
          <a:srgbClr val="FFFFFF"/>
        </a:lt1>
        <a:dk2>
          <a:srgbClr val="523E26"/>
        </a:dk2>
        <a:lt2>
          <a:srgbClr val="E1DFAF"/>
        </a:lt2>
        <a:accent1>
          <a:srgbClr val="CC9900"/>
        </a:accent1>
        <a:accent2>
          <a:srgbClr val="669900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5C8A00"/>
        </a:accent6>
        <a:hlink>
          <a:srgbClr val="CCCC00"/>
        </a:hlink>
        <a:folHlink>
          <a:srgbClr val="AC793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3">
        <a:dk1>
          <a:srgbClr val="667B5B"/>
        </a:dk1>
        <a:lt1>
          <a:srgbClr val="E6E6DA"/>
        </a:lt1>
        <a:dk2>
          <a:srgbClr val="295200"/>
        </a:dk2>
        <a:lt2>
          <a:srgbClr val="F3F2D9"/>
        </a:lt2>
        <a:accent1>
          <a:srgbClr val="808000"/>
        </a:accent1>
        <a:accent2>
          <a:srgbClr val="838D75"/>
        </a:accent2>
        <a:accent3>
          <a:srgbClr val="ACB3AA"/>
        </a:accent3>
        <a:accent4>
          <a:srgbClr val="C4C4BA"/>
        </a:accent4>
        <a:accent5>
          <a:srgbClr val="C0C0AA"/>
        </a:accent5>
        <a:accent6>
          <a:srgbClr val="767F69"/>
        </a:accent6>
        <a:hlink>
          <a:srgbClr val="33CC33"/>
        </a:hlink>
        <a:folHlink>
          <a:srgbClr val="33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4">
        <a:dk1>
          <a:srgbClr val="86615A"/>
        </a:dk1>
        <a:lt1>
          <a:srgbClr val="FFFFFF"/>
        </a:lt1>
        <a:dk2>
          <a:srgbClr val="633427"/>
        </a:dk2>
        <a:lt2>
          <a:srgbClr val="E9DDCD"/>
        </a:lt2>
        <a:accent1>
          <a:srgbClr val="A34545"/>
        </a:accent1>
        <a:accent2>
          <a:srgbClr val="C86400"/>
        </a:accent2>
        <a:accent3>
          <a:srgbClr val="B7AEAC"/>
        </a:accent3>
        <a:accent4>
          <a:srgbClr val="DADADA"/>
        </a:accent4>
        <a:accent5>
          <a:srgbClr val="CEB0B0"/>
        </a:accent5>
        <a:accent6>
          <a:srgbClr val="B55A00"/>
        </a:accent6>
        <a:hlink>
          <a:srgbClr val="ECAE00"/>
        </a:hlink>
        <a:folHlink>
          <a:srgbClr val="BAA8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5">
        <a:dk1>
          <a:srgbClr val="009999"/>
        </a:dk1>
        <a:lt1>
          <a:srgbClr val="EAEAEA"/>
        </a:lt1>
        <a:dk2>
          <a:srgbClr val="006666"/>
        </a:dk2>
        <a:lt2>
          <a:srgbClr val="FFFFCC"/>
        </a:lt2>
        <a:accent1>
          <a:srgbClr val="339966"/>
        </a:accent1>
        <a:accent2>
          <a:srgbClr val="5E855B"/>
        </a:accent2>
        <a:accent3>
          <a:srgbClr val="AAB8B8"/>
        </a:accent3>
        <a:accent4>
          <a:srgbClr val="C8C8C8"/>
        </a:accent4>
        <a:accent5>
          <a:srgbClr val="ADCAB8"/>
        </a:accent5>
        <a:accent6>
          <a:srgbClr val="547852"/>
        </a:accent6>
        <a:hlink>
          <a:srgbClr val="EEC85E"/>
        </a:hlink>
        <a:folHlink>
          <a:srgbClr val="AA84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6">
        <a:dk1>
          <a:srgbClr val="B8A47C"/>
        </a:dk1>
        <a:lt1>
          <a:srgbClr val="FFFFFF"/>
        </a:lt1>
        <a:dk2>
          <a:srgbClr val="A68A58"/>
        </a:dk2>
        <a:lt2>
          <a:srgbClr val="DAD79C"/>
        </a:lt2>
        <a:accent1>
          <a:srgbClr val="816B35"/>
        </a:accent1>
        <a:accent2>
          <a:srgbClr val="FFCC00"/>
        </a:accent2>
        <a:accent3>
          <a:srgbClr val="D0C4B4"/>
        </a:accent3>
        <a:accent4>
          <a:srgbClr val="DADADA"/>
        </a:accent4>
        <a:accent5>
          <a:srgbClr val="C1BAAE"/>
        </a:accent5>
        <a:accent6>
          <a:srgbClr val="E7B900"/>
        </a:accent6>
        <a:hlink>
          <a:srgbClr val="0066CC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7">
        <a:dk1>
          <a:srgbClr val="336699"/>
        </a:dk1>
        <a:lt1>
          <a:srgbClr val="F8F8F8"/>
        </a:lt1>
        <a:dk2>
          <a:srgbClr val="003366"/>
        </a:dk2>
        <a:lt2>
          <a:srgbClr val="D1DDD4"/>
        </a:lt2>
        <a:accent1>
          <a:srgbClr val="3399FF"/>
        </a:accent1>
        <a:accent2>
          <a:srgbClr val="006699"/>
        </a:accent2>
        <a:accent3>
          <a:srgbClr val="AAADB8"/>
        </a:accent3>
        <a:accent4>
          <a:srgbClr val="D4D4D4"/>
        </a:accent4>
        <a:accent5>
          <a:srgbClr val="ADCAFF"/>
        </a:accent5>
        <a:accent6>
          <a:srgbClr val="005C8A"/>
        </a:accent6>
        <a:hlink>
          <a:srgbClr val="86C0CE"/>
        </a:hlink>
        <a:folHlink>
          <a:srgbClr val="008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586</TotalTime>
  <Words>125</Words>
  <Application>Microsoft Office PowerPoint</Application>
  <PresentationFormat>Экран (4:3)</PresentationFormat>
  <Paragraphs>47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16</vt:i4>
      </vt:variant>
    </vt:vector>
  </HeadingPairs>
  <TitlesOfParts>
    <vt:vector size="26" baseType="lpstr">
      <vt:lpstr>Тема Office</vt:lpstr>
      <vt:lpstr>Склон</vt:lpstr>
      <vt:lpstr>2_Склон</vt:lpstr>
      <vt:lpstr>8_Склон</vt:lpstr>
      <vt:lpstr>Трек</vt:lpstr>
      <vt:lpstr>1_Трек</vt:lpstr>
      <vt:lpstr>4_Оформление по умолчанию</vt:lpstr>
      <vt:lpstr>2_Тема Office</vt:lpstr>
      <vt:lpstr>7_Склон</vt:lpstr>
      <vt:lpstr>9_Склон</vt:lpstr>
      <vt:lpstr>В О  Д  А</vt:lpstr>
      <vt:lpstr>   Через нос проходит в грудь  и обратный держит путь.  Oн невидимый, и всё же,  без него мы жить не можем.  </vt:lpstr>
      <vt:lpstr>Презентация PowerPoint</vt:lpstr>
      <vt:lpstr>Презентация PowerPoint</vt:lpstr>
      <vt:lpstr>Презентация PowerPoint</vt:lpstr>
      <vt:lpstr>Презентация PowerPoint</vt:lpstr>
      <vt:lpstr>Затруднение</vt:lpstr>
      <vt:lpstr>ВОДА,   ВОЗДУХ,  ГОРНЫЕ  ПОРОДЫ,  ПОЧВА</vt:lpstr>
      <vt:lpstr>Презентация PowerPoint</vt:lpstr>
      <vt:lpstr> Цель:</vt:lpstr>
      <vt:lpstr>ВОПРОС</vt:lpstr>
      <vt:lpstr>Почва – это верхний плодородный слой земли, на котором растут растения</vt:lpstr>
      <vt:lpstr>ВОПРОС</vt:lpstr>
      <vt:lpstr>Презентация PowerPoint</vt:lpstr>
      <vt:lpstr>ВОПРОС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 О  Д  А</dc:title>
  <dc:creator>David</dc:creator>
  <cp:lastModifiedBy>ДНС</cp:lastModifiedBy>
  <cp:revision>51</cp:revision>
  <dcterms:created xsi:type="dcterms:W3CDTF">2013-11-24T17:53:50Z</dcterms:created>
  <dcterms:modified xsi:type="dcterms:W3CDTF">2014-01-08T21:00:31Z</dcterms:modified>
</cp:coreProperties>
</file>