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6" r:id="rId6"/>
    <p:sldId id="260" r:id="rId7"/>
    <p:sldId id="277" r:id="rId8"/>
    <p:sldId id="262" r:id="rId9"/>
    <p:sldId id="264" r:id="rId10"/>
    <p:sldId id="265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62971-A861-437C-A07C-7BCBAC9C2F94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F7835-8D4C-4A4D-997A-ACD974CA67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1371600" y="1428736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Родительское собрание</a:t>
            </a:r>
            <a:endParaRPr lang="ru-RU" b="1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285852" y="2857496"/>
            <a:ext cx="6400800" cy="1928826"/>
          </a:xfrm>
        </p:spPr>
        <p:txBody>
          <a:bodyPr>
            <a:normAutofit lnSpcReduction="10000"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КАК ПОМОЧЬ </a:t>
            </a:r>
            <a:r>
              <a:rPr lang="ru-RU" sz="4400" b="1" dirty="0" smtClean="0">
                <a:solidFill>
                  <a:srgbClr val="C00000"/>
                </a:solidFill>
              </a:rPr>
              <a:t>СВОЕМУ</a:t>
            </a:r>
            <a:r>
              <a:rPr lang="ru-RU" sz="4400" b="1" dirty="0" smtClean="0">
                <a:solidFill>
                  <a:srgbClr val="C00000"/>
                </a:solidFill>
              </a:rPr>
              <a:t> РЕБЁНКУ </a:t>
            </a:r>
            <a:r>
              <a:rPr lang="ru-RU" sz="4400" b="1" dirty="0" smtClean="0">
                <a:solidFill>
                  <a:srgbClr val="C00000"/>
                </a:solidFill>
              </a:rPr>
              <a:t>ХОРОШО УЧИТЬСЯ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MP900439442"/>
          <p:cNvPicPr>
            <a:picLocks noChangeAspect="1" noChangeArrowheads="1"/>
          </p:cNvPicPr>
          <p:nvPr/>
        </p:nvPicPr>
        <p:blipFill>
          <a:blip r:embed="rId3" cstate="print"/>
          <a:srcRect l="14725" t="7312" r="10896" b="26392"/>
          <a:stretch>
            <a:fillRect/>
          </a:stretch>
        </p:blipFill>
        <p:spPr bwMode="auto">
          <a:xfrm>
            <a:off x="785786" y="714356"/>
            <a:ext cx="171451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1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3929066"/>
            <a:ext cx="1500198" cy="2214578"/>
          </a:xfrm>
          <a:prstGeom prst="rect">
            <a:avLst/>
          </a:prstGeom>
          <a:noFill/>
          <a:ln w="19050">
            <a:solidFill>
              <a:srgbClr val="0D33F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285984" y="571480"/>
            <a:ext cx="6200764" cy="1285883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Советы родителям “психотерапия неуспеваемости”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857224" y="2285992"/>
            <a:ext cx="7572428" cy="4071966"/>
          </a:xfrm>
        </p:spPr>
        <p:txBody>
          <a:bodyPr>
            <a:normAutofit fontScale="77500" lnSpcReduction="20000"/>
          </a:bodyPr>
          <a:lstStyle/>
          <a:p>
            <a:r>
              <a:rPr lang="ru-RU" sz="4400" b="1" i="1" u="sng" dirty="0">
                <a:solidFill>
                  <a:srgbClr val="C00000"/>
                </a:solidFill>
              </a:rPr>
              <a:t>Правило первое: не бей лежачего</a:t>
            </a:r>
            <a:r>
              <a:rPr lang="ru-RU" sz="4400" b="1" i="1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endParaRPr lang="ru-RU" sz="4400" b="1" i="1" dirty="0" smtClean="0">
              <a:solidFill>
                <a:srgbClr val="C00000"/>
              </a:solidFill>
            </a:endParaRPr>
          </a:p>
          <a:p>
            <a:pPr algn="just"/>
            <a:r>
              <a:rPr lang="ru-RU" sz="4400" b="1" dirty="0" smtClean="0">
                <a:solidFill>
                  <a:schemeClr val="tx1"/>
                </a:solidFill>
              </a:rPr>
              <a:t>      “</a:t>
            </a:r>
            <a:r>
              <a:rPr lang="ru-RU" sz="4400" b="1" dirty="0">
                <a:solidFill>
                  <a:schemeClr val="tx1"/>
                </a:solidFill>
              </a:rPr>
              <a:t>Двойка” - достаточное наказание, и не стоит дважды наказывать за одни и те же ошибки. Оценку своих знаний ребенок уже получил, и дома от своих родителей он ждет спокойной помощи, а не новых упреков.</a:t>
            </a:r>
          </a:p>
          <a:p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2" descr="C:\Documents and Settings\Вадим\Мои документы\Дети и родители1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500042"/>
            <a:ext cx="1357322" cy="1665804"/>
          </a:xfrm>
          <a:prstGeom prst="rect">
            <a:avLst/>
          </a:prstGeom>
          <a:noFill/>
          <a:ln w="9525">
            <a:solidFill>
              <a:srgbClr val="0000FF">
                <a:alpha val="85881"/>
              </a:srgb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5572164" cy="1571636"/>
          </a:xfrm>
        </p:spPr>
        <p:txBody>
          <a:bodyPr>
            <a:normAutofit fontScale="90000"/>
          </a:bodyPr>
          <a:lstStyle/>
          <a:p>
            <a:r>
              <a:rPr lang="ru-RU" sz="3600" b="1" i="1" u="sng" dirty="0">
                <a:solidFill>
                  <a:srgbClr val="C00000"/>
                </a:solidFill>
              </a:rPr>
              <a:t>Правило второе: не более одного недостатка в минутку.</a:t>
            </a:r>
            <a:r>
              <a:rPr lang="ru-RU" sz="3600" dirty="0">
                <a:solidFill>
                  <a:srgbClr val="C0000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8143932" cy="4214842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     Чтобы избавить ребенка от недостатка, замечайте не более одного в минуту. Знайте меру. Иначе ваш ребенок просто “отключится”, перестанет реагировать на такие речи, станет нечувствительным к вашим оценкам. Конечно, это очень трудно, но по возможности выберите из множества недостатков ребенка тот, который сейчас для вас особенно переносим, который вы хотите ликвидировать в первую очередь, и говорить только о нем. Остальное же будет преодолено позже либо просто окажется несущественным.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01_05_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28604"/>
            <a:ext cx="1714512" cy="1714512"/>
          </a:xfrm>
          <a:prstGeom prst="rect">
            <a:avLst/>
          </a:prstGeom>
          <a:noFill/>
          <a:ln w="9525">
            <a:solidFill>
              <a:srgbClr val="003399">
                <a:alpha val="87057"/>
              </a:srgb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714612" y="928670"/>
            <a:ext cx="5557822" cy="857255"/>
          </a:xfrm>
        </p:spPr>
        <p:txBody>
          <a:bodyPr>
            <a:noAutofit/>
          </a:bodyPr>
          <a:lstStyle/>
          <a:p>
            <a:r>
              <a:rPr lang="ru-RU" sz="3200" b="1" i="1" u="sng" dirty="0">
                <a:solidFill>
                  <a:srgbClr val="C00000"/>
                </a:solidFill>
              </a:rPr>
              <a:t>Правило третье: за двумя зайцами погонишься...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785786" y="2428868"/>
            <a:ext cx="7500990" cy="3643338"/>
          </a:xfrm>
        </p:spPr>
        <p:txBody>
          <a:bodyPr>
            <a:normAutofit/>
          </a:bodyPr>
          <a:lstStyle/>
          <a:p>
            <a:pPr algn="just"/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smtClean="0">
                <a:solidFill>
                  <a:schemeClr val="tx1"/>
                </a:solidFill>
              </a:rPr>
              <a:t>    Посоветуйтесь </a:t>
            </a:r>
            <a:r>
              <a:rPr lang="ru-RU" sz="3500" b="1" dirty="0">
                <a:solidFill>
                  <a:schemeClr val="tx1"/>
                </a:solidFill>
              </a:rPr>
              <a:t>с ребенком и начните с ликвидации тех учебных трудностей, которые наиболее значимы для него самого. Здесь вы скорее встретите понимание и единодушие.</a:t>
            </a:r>
          </a:p>
          <a:p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7" descr="C:\Documents and Settings\Вадим\Мои документы\Дети и родители 6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71480"/>
            <a:ext cx="164307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5500726" cy="1643074"/>
          </a:xfrm>
        </p:spPr>
        <p:txBody>
          <a:bodyPr>
            <a:noAutofit/>
          </a:bodyPr>
          <a:lstStyle/>
          <a:p>
            <a:r>
              <a:rPr lang="ru-RU" sz="3200" b="1" i="1" u="sng" dirty="0">
                <a:solidFill>
                  <a:srgbClr val="C00000"/>
                </a:solidFill>
              </a:rPr>
              <a:t>Правило четвертое: хвалить - исполнителя, критиковать - исполнение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642910" y="2285992"/>
            <a:ext cx="7786742" cy="392909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4400" b="1" dirty="0" smtClean="0">
                <a:solidFill>
                  <a:schemeClr val="tx1"/>
                </a:solidFill>
              </a:rPr>
              <a:t>     Оценка </a:t>
            </a:r>
            <a:r>
              <a:rPr lang="ru-RU" sz="4400" b="1" dirty="0">
                <a:solidFill>
                  <a:schemeClr val="tx1"/>
                </a:solidFill>
              </a:rPr>
              <a:t>должна иметь точный адрес. Ребенок обычно считает, что оценивают всю его личность. В ваших силах помочь ему отделить оценку его личности от оценки его работы. Адресовать к личности надо похвалу. Положительная оценка должна относиться к человеку, который стал чуточку более знающим и умелым. Если благодаря такой вашей похвале ребенок начнет уважать себя за эти качества, то вы заложите еще одно важнейшее основание желания учиться.</a:t>
            </a:r>
          </a:p>
          <a:p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4" descr="C:\Documents and Settings\Вадим\Мои документы\Дети и родители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500042"/>
            <a:ext cx="2071702" cy="1666892"/>
          </a:xfrm>
          <a:prstGeom prst="rect">
            <a:avLst/>
          </a:prstGeom>
          <a:noFill/>
          <a:ln>
            <a:solidFill>
              <a:schemeClr val="accent2">
                <a:lumMod val="75000"/>
                <a:alpha val="82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3143240" y="714356"/>
            <a:ext cx="5715040" cy="2000263"/>
          </a:xfrm>
        </p:spPr>
        <p:txBody>
          <a:bodyPr>
            <a:normAutofit fontScale="90000"/>
          </a:bodyPr>
          <a:lstStyle/>
          <a:p>
            <a:r>
              <a:rPr lang="ru-RU" sz="3200" b="1" i="1" u="sng" dirty="0">
                <a:solidFill>
                  <a:srgbClr val="C00000"/>
                </a:solidFill>
              </a:rPr>
              <a:t>Правило пятое: оценка должна сравнивать сегодняшние успехи ребенка с его собственными вчерашними неудачами.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571472" y="2928934"/>
            <a:ext cx="7929618" cy="342902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3500" b="1" dirty="0" smtClean="0">
                <a:solidFill>
                  <a:schemeClr val="tx1"/>
                </a:solidFill>
              </a:rPr>
              <a:t>     Не </a:t>
            </a:r>
            <a:r>
              <a:rPr lang="ru-RU" sz="3500" b="1" dirty="0">
                <a:solidFill>
                  <a:schemeClr val="tx1"/>
                </a:solidFill>
              </a:rPr>
              <a:t>надо сравнивать ребенка с успехами соседского. Ведь даже самый малый успех ребенка – это реальная победа над собой, и она должна быть замечена и оценена по заслугам.</a:t>
            </a:r>
          </a:p>
          <a:p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6" descr="nambe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71539" y="785794"/>
            <a:ext cx="1714512" cy="196021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5214974" cy="785818"/>
          </a:xfrm>
        </p:spPr>
        <p:txBody>
          <a:bodyPr>
            <a:noAutofit/>
          </a:bodyPr>
          <a:lstStyle/>
          <a:p>
            <a:r>
              <a:rPr lang="ru-RU" sz="3200" b="1" i="1" u="sng" dirty="0">
                <a:solidFill>
                  <a:srgbClr val="C00000"/>
                </a:solidFill>
              </a:rPr>
              <a:t>Правило шестое: не скупитесь на похвалу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785786" y="2500306"/>
            <a:ext cx="7643866" cy="37147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4600" b="1" dirty="0" smtClean="0">
                <a:solidFill>
                  <a:schemeClr val="tx1"/>
                </a:solidFill>
              </a:rPr>
              <a:t>     Нет </a:t>
            </a:r>
            <a:r>
              <a:rPr lang="ru-RU" sz="4600" b="1" dirty="0">
                <a:solidFill>
                  <a:schemeClr val="tx1"/>
                </a:solidFill>
              </a:rPr>
              <a:t>такого двоечника, которого не за что было бы похвалить. Выделить из потока неудач крошечный островок, соломинку, и у ребенка возникнет плацдарм, с которого можно вести наступление на незнание и неумение. Ведь родительские: “Не сделал, не старался, не учил” порождает Эхо: “не хочу, не могу, не буду!”</a:t>
            </a:r>
          </a:p>
          <a:p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ДЕВОЧКА С УЧИТЕЛЕМ"/>
          <p:cNvPicPr>
            <a:picLocks noChangeAspect="1" noChangeArrowheads="1" noCrop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5214942" y="642918"/>
            <a:ext cx="2143140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3500430" y="642918"/>
            <a:ext cx="4857784" cy="1357321"/>
          </a:xfrm>
        </p:spPr>
        <p:txBody>
          <a:bodyPr>
            <a:normAutofit fontScale="90000"/>
          </a:bodyPr>
          <a:lstStyle/>
          <a:p>
            <a:r>
              <a:rPr lang="ru-RU" sz="3200" b="1" i="1" u="sng" dirty="0">
                <a:solidFill>
                  <a:srgbClr val="C00000"/>
                </a:solidFill>
              </a:rPr>
              <a:t>Правило седьмое: техника оценочной безопасности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714348" y="2285992"/>
            <a:ext cx="7715304" cy="392909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5900" b="1" dirty="0" smtClean="0">
                <a:solidFill>
                  <a:schemeClr val="tx1"/>
                </a:solidFill>
              </a:rPr>
              <a:t>     Оценивать </a:t>
            </a:r>
            <a:r>
              <a:rPr lang="ru-RU" sz="5900" b="1" dirty="0">
                <a:solidFill>
                  <a:schemeClr val="tx1"/>
                </a:solidFill>
              </a:rPr>
              <a:t>детский труд надо очень дробно, дифференцированно. Здесь не годится глобальная оценка, в которой соединены плоды очень разных усилий ребенка – и правильность вычислений, и умение решать задачи определенного типа, и грамотность записи, и внешний вид работы. При дифференцированной оценке у ребенка нет ни иллюзии полного успеха, ни ощущения полной неудачи. Возникает самая деловая мотивация учения: “Еще не знаю, но могу и хочу знать”.</a:t>
            </a:r>
          </a:p>
          <a:p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6" descr="C:\Documents and Settings\Вадим\Мои документы\Дети и родител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571480"/>
            <a:ext cx="23653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357158" y="714356"/>
            <a:ext cx="4714908" cy="1214445"/>
          </a:xfrm>
        </p:spPr>
        <p:txBody>
          <a:bodyPr>
            <a:noAutofit/>
          </a:bodyPr>
          <a:lstStyle/>
          <a:p>
            <a:r>
              <a:rPr lang="ru-RU" sz="3200" b="1" i="1" u="sng" dirty="0">
                <a:solidFill>
                  <a:srgbClr val="C00000"/>
                </a:solidFill>
              </a:rPr>
              <a:t>Правило восьмое: ставьте перед ребенком предельно конкретные цели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642910" y="2357430"/>
            <a:ext cx="7715304" cy="41434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4600" b="1" dirty="0">
                <a:solidFill>
                  <a:schemeClr val="tx1"/>
                </a:solidFill>
              </a:rPr>
              <a:t> </a:t>
            </a:r>
            <a:r>
              <a:rPr lang="ru-RU" sz="4600" b="1" dirty="0" smtClean="0">
                <a:solidFill>
                  <a:schemeClr val="tx1"/>
                </a:solidFill>
              </a:rPr>
              <a:t>    Тогда </a:t>
            </a:r>
            <a:r>
              <a:rPr lang="ru-RU" sz="4600" b="1" dirty="0">
                <a:solidFill>
                  <a:schemeClr val="tx1"/>
                </a:solidFill>
              </a:rPr>
              <a:t>он попытается их достигнуть. Не искушайте ребенка невыполненными целями, не толкайте его на путь заведомого вранья. Если он сделал в диктанте девять ошибок, не берите с него обещания постараться в следующий раз написать без ошибок. Договоритесь, что их будет не более семи, и радуйтесь вместе с ребенком, если это будет достигнуто.</a:t>
            </a:r>
          </a:p>
          <a:p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6" name="Picture 4" descr="C:\Documents and Settings\Вадим\Мои документы\Родители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500042"/>
            <a:ext cx="211454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14290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8" descr="общ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71480"/>
            <a:ext cx="4214842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9" name="Group 217"/>
          <p:cNvGrpSpPr>
            <a:grpSpLocks noGrp="1"/>
          </p:cNvGrpSpPr>
          <p:nvPr>
            <p:ph type="subTitle" idx="1"/>
          </p:nvPr>
        </p:nvGrpSpPr>
        <p:grpSpPr bwMode="auto">
          <a:xfrm>
            <a:off x="5572132" y="3786190"/>
            <a:ext cx="2971776" cy="2500330"/>
            <a:chOff x="192" y="1824"/>
            <a:chExt cx="2256" cy="1499"/>
          </a:xfrm>
        </p:grpSpPr>
        <p:grpSp>
          <p:nvGrpSpPr>
            <p:cNvPr id="12" name="Group 218"/>
            <p:cNvGrpSpPr>
              <a:grpSpLocks/>
            </p:cNvGrpSpPr>
            <p:nvPr/>
          </p:nvGrpSpPr>
          <p:grpSpPr bwMode="auto">
            <a:xfrm flipH="1">
              <a:off x="1200" y="1824"/>
              <a:ext cx="1248" cy="1163"/>
              <a:chOff x="5760" y="672"/>
              <a:chExt cx="2147" cy="2123"/>
            </a:xfrm>
          </p:grpSpPr>
          <p:sp>
            <p:nvSpPr>
              <p:cNvPr id="14" name="Freeform 219"/>
              <p:cNvSpPr>
                <a:spLocks/>
              </p:cNvSpPr>
              <p:nvPr/>
            </p:nvSpPr>
            <p:spPr bwMode="auto">
              <a:xfrm>
                <a:off x="5760" y="672"/>
                <a:ext cx="2147" cy="2123"/>
              </a:xfrm>
              <a:custGeom>
                <a:avLst/>
                <a:gdLst/>
                <a:ahLst/>
                <a:cxnLst>
                  <a:cxn ang="0">
                    <a:pos x="2121" y="2120"/>
                  </a:cxn>
                  <a:cxn ang="0">
                    <a:pos x="2003" y="2116"/>
                  </a:cxn>
                  <a:cxn ang="0">
                    <a:pos x="67" y="2120"/>
                  </a:cxn>
                  <a:cxn ang="0">
                    <a:pos x="57" y="2118"/>
                  </a:cxn>
                  <a:cxn ang="0">
                    <a:pos x="47" y="2119"/>
                  </a:cxn>
                  <a:cxn ang="0">
                    <a:pos x="36" y="2121"/>
                  </a:cxn>
                  <a:cxn ang="0">
                    <a:pos x="24" y="2123"/>
                  </a:cxn>
                  <a:cxn ang="0">
                    <a:pos x="14" y="2121"/>
                  </a:cxn>
                  <a:cxn ang="0">
                    <a:pos x="7" y="2118"/>
                  </a:cxn>
                  <a:cxn ang="0">
                    <a:pos x="1" y="2110"/>
                  </a:cxn>
                  <a:cxn ang="0">
                    <a:pos x="0" y="2096"/>
                  </a:cxn>
                  <a:cxn ang="0">
                    <a:pos x="0" y="11"/>
                  </a:cxn>
                  <a:cxn ang="0">
                    <a:pos x="10" y="0"/>
                  </a:cxn>
                  <a:cxn ang="0">
                    <a:pos x="2136" y="0"/>
                  </a:cxn>
                  <a:cxn ang="0">
                    <a:pos x="2144" y="2057"/>
                  </a:cxn>
                  <a:cxn ang="0">
                    <a:pos x="2145" y="2065"/>
                  </a:cxn>
                  <a:cxn ang="0">
                    <a:pos x="2147" y="2076"/>
                  </a:cxn>
                  <a:cxn ang="0">
                    <a:pos x="2147" y="2087"/>
                  </a:cxn>
                  <a:cxn ang="0">
                    <a:pos x="2147" y="2097"/>
                  </a:cxn>
                  <a:cxn ang="0">
                    <a:pos x="2145" y="2106"/>
                  </a:cxn>
                  <a:cxn ang="0">
                    <a:pos x="2141" y="2114"/>
                  </a:cxn>
                  <a:cxn ang="0">
                    <a:pos x="2133" y="2119"/>
                  </a:cxn>
                  <a:cxn ang="0">
                    <a:pos x="2121" y="2120"/>
                  </a:cxn>
                </a:cxnLst>
                <a:rect l="0" t="0" r="r" b="b"/>
                <a:pathLst>
                  <a:path w="2147" h="2123">
                    <a:moveTo>
                      <a:pt x="2121" y="2120"/>
                    </a:moveTo>
                    <a:lnTo>
                      <a:pt x="2003" y="2116"/>
                    </a:lnTo>
                    <a:lnTo>
                      <a:pt x="67" y="2120"/>
                    </a:lnTo>
                    <a:lnTo>
                      <a:pt x="57" y="2118"/>
                    </a:lnTo>
                    <a:lnTo>
                      <a:pt x="47" y="2119"/>
                    </a:lnTo>
                    <a:lnTo>
                      <a:pt x="36" y="2121"/>
                    </a:lnTo>
                    <a:lnTo>
                      <a:pt x="24" y="2123"/>
                    </a:lnTo>
                    <a:lnTo>
                      <a:pt x="14" y="2121"/>
                    </a:lnTo>
                    <a:lnTo>
                      <a:pt x="7" y="2118"/>
                    </a:lnTo>
                    <a:lnTo>
                      <a:pt x="1" y="2110"/>
                    </a:lnTo>
                    <a:lnTo>
                      <a:pt x="0" y="2096"/>
                    </a:lnTo>
                    <a:lnTo>
                      <a:pt x="0" y="11"/>
                    </a:lnTo>
                    <a:lnTo>
                      <a:pt x="10" y="0"/>
                    </a:lnTo>
                    <a:lnTo>
                      <a:pt x="2136" y="0"/>
                    </a:lnTo>
                    <a:lnTo>
                      <a:pt x="2144" y="2057"/>
                    </a:lnTo>
                    <a:lnTo>
                      <a:pt x="2145" y="2065"/>
                    </a:lnTo>
                    <a:lnTo>
                      <a:pt x="2147" y="2076"/>
                    </a:lnTo>
                    <a:lnTo>
                      <a:pt x="2147" y="2087"/>
                    </a:lnTo>
                    <a:lnTo>
                      <a:pt x="2147" y="2097"/>
                    </a:lnTo>
                    <a:lnTo>
                      <a:pt x="2145" y="2106"/>
                    </a:lnTo>
                    <a:lnTo>
                      <a:pt x="2141" y="2114"/>
                    </a:lnTo>
                    <a:lnTo>
                      <a:pt x="2133" y="2119"/>
                    </a:lnTo>
                    <a:lnTo>
                      <a:pt x="2121" y="21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220"/>
              <p:cNvSpPr>
                <a:spLocks/>
              </p:cNvSpPr>
              <p:nvPr/>
            </p:nvSpPr>
            <p:spPr bwMode="auto">
              <a:xfrm>
                <a:off x="5783" y="698"/>
                <a:ext cx="2097" cy="1572"/>
              </a:xfrm>
              <a:custGeom>
                <a:avLst/>
                <a:gdLst/>
                <a:ahLst/>
                <a:cxnLst>
                  <a:cxn ang="0">
                    <a:pos x="2030" y="1568"/>
                  </a:cxn>
                  <a:cxn ang="0">
                    <a:pos x="1979" y="1554"/>
                  </a:cxn>
                  <a:cxn ang="0">
                    <a:pos x="2000" y="1551"/>
                  </a:cxn>
                  <a:cxn ang="0">
                    <a:pos x="2006" y="1526"/>
                  </a:cxn>
                  <a:cxn ang="0">
                    <a:pos x="1995" y="1483"/>
                  </a:cxn>
                  <a:cxn ang="0">
                    <a:pos x="1973" y="1407"/>
                  </a:cxn>
                  <a:cxn ang="0">
                    <a:pos x="1887" y="1383"/>
                  </a:cxn>
                  <a:cxn ang="0">
                    <a:pos x="1798" y="1361"/>
                  </a:cxn>
                  <a:cxn ang="0">
                    <a:pos x="1826" y="989"/>
                  </a:cxn>
                  <a:cxn ang="0">
                    <a:pos x="1718" y="624"/>
                  </a:cxn>
                  <a:cxn ang="0">
                    <a:pos x="1683" y="594"/>
                  </a:cxn>
                  <a:cxn ang="0">
                    <a:pos x="1659" y="431"/>
                  </a:cxn>
                  <a:cxn ang="0">
                    <a:pos x="1577" y="124"/>
                  </a:cxn>
                  <a:cxn ang="0">
                    <a:pos x="1456" y="72"/>
                  </a:cxn>
                  <a:cxn ang="0">
                    <a:pos x="1363" y="84"/>
                  </a:cxn>
                  <a:cxn ang="0">
                    <a:pos x="1292" y="110"/>
                  </a:cxn>
                  <a:cxn ang="0">
                    <a:pos x="1288" y="71"/>
                  </a:cxn>
                  <a:cxn ang="0">
                    <a:pos x="1219" y="120"/>
                  </a:cxn>
                  <a:cxn ang="0">
                    <a:pos x="1190" y="134"/>
                  </a:cxn>
                  <a:cxn ang="0">
                    <a:pos x="1217" y="154"/>
                  </a:cxn>
                  <a:cxn ang="0">
                    <a:pos x="1138" y="201"/>
                  </a:cxn>
                  <a:cxn ang="0">
                    <a:pos x="1126" y="399"/>
                  </a:cxn>
                  <a:cxn ang="0">
                    <a:pos x="1096" y="638"/>
                  </a:cxn>
                  <a:cxn ang="0">
                    <a:pos x="990" y="666"/>
                  </a:cxn>
                  <a:cxn ang="0">
                    <a:pos x="919" y="666"/>
                  </a:cxn>
                  <a:cxn ang="0">
                    <a:pos x="876" y="680"/>
                  </a:cxn>
                  <a:cxn ang="0">
                    <a:pos x="782" y="645"/>
                  </a:cxn>
                  <a:cxn ang="0">
                    <a:pos x="853" y="594"/>
                  </a:cxn>
                  <a:cxn ang="0">
                    <a:pos x="925" y="542"/>
                  </a:cxn>
                  <a:cxn ang="0">
                    <a:pos x="943" y="383"/>
                  </a:cxn>
                  <a:cxn ang="0">
                    <a:pos x="849" y="57"/>
                  </a:cxn>
                  <a:cxn ang="0">
                    <a:pos x="796" y="63"/>
                  </a:cxn>
                  <a:cxn ang="0">
                    <a:pos x="684" y="133"/>
                  </a:cxn>
                  <a:cxn ang="0">
                    <a:pos x="586" y="203"/>
                  </a:cxn>
                  <a:cxn ang="0">
                    <a:pos x="515" y="166"/>
                  </a:cxn>
                  <a:cxn ang="0">
                    <a:pos x="447" y="126"/>
                  </a:cxn>
                  <a:cxn ang="0">
                    <a:pos x="417" y="136"/>
                  </a:cxn>
                  <a:cxn ang="0">
                    <a:pos x="396" y="122"/>
                  </a:cxn>
                  <a:cxn ang="0">
                    <a:pos x="365" y="131"/>
                  </a:cxn>
                  <a:cxn ang="0">
                    <a:pos x="296" y="147"/>
                  </a:cxn>
                  <a:cxn ang="0">
                    <a:pos x="364" y="496"/>
                  </a:cxn>
                  <a:cxn ang="0">
                    <a:pos x="447" y="697"/>
                  </a:cxn>
                  <a:cxn ang="0">
                    <a:pos x="540" y="767"/>
                  </a:cxn>
                  <a:cxn ang="0">
                    <a:pos x="563" y="837"/>
                  </a:cxn>
                  <a:cxn ang="0">
                    <a:pos x="579" y="946"/>
                  </a:cxn>
                  <a:cxn ang="0">
                    <a:pos x="594" y="1204"/>
                  </a:cxn>
                  <a:cxn ang="0">
                    <a:pos x="505" y="1253"/>
                  </a:cxn>
                  <a:cxn ang="0">
                    <a:pos x="460" y="1262"/>
                  </a:cxn>
                  <a:cxn ang="0">
                    <a:pos x="449" y="1305"/>
                  </a:cxn>
                  <a:cxn ang="0">
                    <a:pos x="408" y="1363"/>
                  </a:cxn>
                  <a:cxn ang="0">
                    <a:pos x="339" y="1417"/>
                  </a:cxn>
                  <a:cxn ang="0">
                    <a:pos x="323" y="1514"/>
                  </a:cxn>
                  <a:cxn ang="0">
                    <a:pos x="295" y="1563"/>
                  </a:cxn>
                  <a:cxn ang="0">
                    <a:pos x="172" y="1561"/>
                  </a:cxn>
                  <a:cxn ang="0">
                    <a:pos x="49" y="1560"/>
                  </a:cxn>
                  <a:cxn ang="0">
                    <a:pos x="953" y="3"/>
                  </a:cxn>
                  <a:cxn ang="0">
                    <a:pos x="898" y="43"/>
                  </a:cxn>
                  <a:cxn ang="0">
                    <a:pos x="909" y="151"/>
                  </a:cxn>
                  <a:cxn ang="0">
                    <a:pos x="992" y="236"/>
                  </a:cxn>
                  <a:cxn ang="0">
                    <a:pos x="1095" y="257"/>
                  </a:cxn>
                  <a:cxn ang="0">
                    <a:pos x="1081" y="216"/>
                  </a:cxn>
                  <a:cxn ang="0">
                    <a:pos x="1079" y="59"/>
                  </a:cxn>
                  <a:cxn ang="0">
                    <a:pos x="2086" y="28"/>
                  </a:cxn>
                </a:cxnLst>
                <a:rect l="0" t="0" r="r" b="b"/>
                <a:pathLst>
                  <a:path w="2097" h="1572">
                    <a:moveTo>
                      <a:pt x="2094" y="1565"/>
                    </a:moveTo>
                    <a:lnTo>
                      <a:pt x="2082" y="1569"/>
                    </a:lnTo>
                    <a:lnTo>
                      <a:pt x="2069" y="1572"/>
                    </a:lnTo>
                    <a:lnTo>
                      <a:pt x="2056" y="1572"/>
                    </a:lnTo>
                    <a:lnTo>
                      <a:pt x="2043" y="1569"/>
                    </a:lnTo>
                    <a:lnTo>
                      <a:pt x="2030" y="1568"/>
                    </a:lnTo>
                    <a:lnTo>
                      <a:pt x="2016" y="1567"/>
                    </a:lnTo>
                    <a:lnTo>
                      <a:pt x="2003" y="1567"/>
                    </a:lnTo>
                    <a:lnTo>
                      <a:pt x="1989" y="1568"/>
                    </a:lnTo>
                    <a:lnTo>
                      <a:pt x="1987" y="1564"/>
                    </a:lnTo>
                    <a:lnTo>
                      <a:pt x="1984" y="1559"/>
                    </a:lnTo>
                    <a:lnTo>
                      <a:pt x="1979" y="1554"/>
                    </a:lnTo>
                    <a:lnTo>
                      <a:pt x="1974" y="1550"/>
                    </a:lnTo>
                    <a:lnTo>
                      <a:pt x="1979" y="1550"/>
                    </a:lnTo>
                    <a:lnTo>
                      <a:pt x="1985" y="1550"/>
                    </a:lnTo>
                    <a:lnTo>
                      <a:pt x="1990" y="1551"/>
                    </a:lnTo>
                    <a:lnTo>
                      <a:pt x="1995" y="1551"/>
                    </a:lnTo>
                    <a:lnTo>
                      <a:pt x="2000" y="1551"/>
                    </a:lnTo>
                    <a:lnTo>
                      <a:pt x="2004" y="1550"/>
                    </a:lnTo>
                    <a:lnTo>
                      <a:pt x="2007" y="1548"/>
                    </a:lnTo>
                    <a:lnTo>
                      <a:pt x="2011" y="1545"/>
                    </a:lnTo>
                    <a:lnTo>
                      <a:pt x="2013" y="1535"/>
                    </a:lnTo>
                    <a:lnTo>
                      <a:pt x="2011" y="1529"/>
                    </a:lnTo>
                    <a:lnTo>
                      <a:pt x="2006" y="1526"/>
                    </a:lnTo>
                    <a:lnTo>
                      <a:pt x="2000" y="1524"/>
                    </a:lnTo>
                    <a:lnTo>
                      <a:pt x="1995" y="1522"/>
                    </a:lnTo>
                    <a:lnTo>
                      <a:pt x="1989" y="1519"/>
                    </a:lnTo>
                    <a:lnTo>
                      <a:pt x="1987" y="1513"/>
                    </a:lnTo>
                    <a:lnTo>
                      <a:pt x="1989" y="1505"/>
                    </a:lnTo>
                    <a:lnTo>
                      <a:pt x="1995" y="1483"/>
                    </a:lnTo>
                    <a:lnTo>
                      <a:pt x="2002" y="1461"/>
                    </a:lnTo>
                    <a:lnTo>
                      <a:pt x="2010" y="1442"/>
                    </a:lnTo>
                    <a:lnTo>
                      <a:pt x="2015" y="1423"/>
                    </a:lnTo>
                    <a:lnTo>
                      <a:pt x="2001" y="1417"/>
                    </a:lnTo>
                    <a:lnTo>
                      <a:pt x="1987" y="1412"/>
                    </a:lnTo>
                    <a:lnTo>
                      <a:pt x="1973" y="1407"/>
                    </a:lnTo>
                    <a:lnTo>
                      <a:pt x="1959" y="1402"/>
                    </a:lnTo>
                    <a:lnTo>
                      <a:pt x="1945" y="1399"/>
                    </a:lnTo>
                    <a:lnTo>
                      <a:pt x="1930" y="1394"/>
                    </a:lnTo>
                    <a:lnTo>
                      <a:pt x="1916" y="1390"/>
                    </a:lnTo>
                    <a:lnTo>
                      <a:pt x="1901" y="1387"/>
                    </a:lnTo>
                    <a:lnTo>
                      <a:pt x="1887" y="1383"/>
                    </a:lnTo>
                    <a:lnTo>
                      <a:pt x="1871" y="1379"/>
                    </a:lnTo>
                    <a:lnTo>
                      <a:pt x="1856" y="1376"/>
                    </a:lnTo>
                    <a:lnTo>
                      <a:pt x="1842" y="1372"/>
                    </a:lnTo>
                    <a:lnTo>
                      <a:pt x="1827" y="1369"/>
                    </a:lnTo>
                    <a:lnTo>
                      <a:pt x="1813" y="1365"/>
                    </a:lnTo>
                    <a:lnTo>
                      <a:pt x="1798" y="1361"/>
                    </a:lnTo>
                    <a:lnTo>
                      <a:pt x="1784" y="1358"/>
                    </a:lnTo>
                    <a:lnTo>
                      <a:pt x="1766" y="1361"/>
                    </a:lnTo>
                    <a:lnTo>
                      <a:pt x="1786" y="1270"/>
                    </a:lnTo>
                    <a:lnTo>
                      <a:pt x="1804" y="1177"/>
                    </a:lnTo>
                    <a:lnTo>
                      <a:pt x="1818" y="1083"/>
                    </a:lnTo>
                    <a:lnTo>
                      <a:pt x="1826" y="989"/>
                    </a:lnTo>
                    <a:lnTo>
                      <a:pt x="1824" y="896"/>
                    </a:lnTo>
                    <a:lnTo>
                      <a:pt x="1809" y="805"/>
                    </a:lnTo>
                    <a:lnTo>
                      <a:pt x="1779" y="717"/>
                    </a:lnTo>
                    <a:lnTo>
                      <a:pt x="1730" y="633"/>
                    </a:lnTo>
                    <a:lnTo>
                      <a:pt x="1725" y="629"/>
                    </a:lnTo>
                    <a:lnTo>
                      <a:pt x="1718" y="624"/>
                    </a:lnTo>
                    <a:lnTo>
                      <a:pt x="1712" y="620"/>
                    </a:lnTo>
                    <a:lnTo>
                      <a:pt x="1706" y="615"/>
                    </a:lnTo>
                    <a:lnTo>
                      <a:pt x="1700" y="610"/>
                    </a:lnTo>
                    <a:lnTo>
                      <a:pt x="1694" y="605"/>
                    </a:lnTo>
                    <a:lnTo>
                      <a:pt x="1689" y="599"/>
                    </a:lnTo>
                    <a:lnTo>
                      <a:pt x="1683" y="594"/>
                    </a:lnTo>
                    <a:lnTo>
                      <a:pt x="1689" y="572"/>
                    </a:lnTo>
                    <a:lnTo>
                      <a:pt x="1693" y="550"/>
                    </a:lnTo>
                    <a:lnTo>
                      <a:pt x="1692" y="528"/>
                    </a:lnTo>
                    <a:lnTo>
                      <a:pt x="1683" y="508"/>
                    </a:lnTo>
                    <a:lnTo>
                      <a:pt x="1658" y="486"/>
                    </a:lnTo>
                    <a:lnTo>
                      <a:pt x="1659" y="431"/>
                    </a:lnTo>
                    <a:lnTo>
                      <a:pt x="1660" y="375"/>
                    </a:lnTo>
                    <a:lnTo>
                      <a:pt x="1658" y="319"/>
                    </a:lnTo>
                    <a:lnTo>
                      <a:pt x="1650" y="265"/>
                    </a:lnTo>
                    <a:lnTo>
                      <a:pt x="1635" y="213"/>
                    </a:lnTo>
                    <a:lnTo>
                      <a:pt x="1611" y="165"/>
                    </a:lnTo>
                    <a:lnTo>
                      <a:pt x="1577" y="124"/>
                    </a:lnTo>
                    <a:lnTo>
                      <a:pt x="1529" y="90"/>
                    </a:lnTo>
                    <a:lnTo>
                      <a:pt x="1515" y="84"/>
                    </a:lnTo>
                    <a:lnTo>
                      <a:pt x="1501" y="79"/>
                    </a:lnTo>
                    <a:lnTo>
                      <a:pt x="1486" y="76"/>
                    </a:lnTo>
                    <a:lnTo>
                      <a:pt x="1471" y="73"/>
                    </a:lnTo>
                    <a:lnTo>
                      <a:pt x="1456" y="72"/>
                    </a:lnTo>
                    <a:lnTo>
                      <a:pt x="1439" y="71"/>
                    </a:lnTo>
                    <a:lnTo>
                      <a:pt x="1424" y="72"/>
                    </a:lnTo>
                    <a:lnTo>
                      <a:pt x="1409" y="73"/>
                    </a:lnTo>
                    <a:lnTo>
                      <a:pt x="1393" y="77"/>
                    </a:lnTo>
                    <a:lnTo>
                      <a:pt x="1378" y="80"/>
                    </a:lnTo>
                    <a:lnTo>
                      <a:pt x="1363" y="84"/>
                    </a:lnTo>
                    <a:lnTo>
                      <a:pt x="1349" y="88"/>
                    </a:lnTo>
                    <a:lnTo>
                      <a:pt x="1334" y="95"/>
                    </a:lnTo>
                    <a:lnTo>
                      <a:pt x="1321" y="100"/>
                    </a:lnTo>
                    <a:lnTo>
                      <a:pt x="1308" y="108"/>
                    </a:lnTo>
                    <a:lnTo>
                      <a:pt x="1295" y="116"/>
                    </a:lnTo>
                    <a:lnTo>
                      <a:pt x="1292" y="110"/>
                    </a:lnTo>
                    <a:lnTo>
                      <a:pt x="1294" y="104"/>
                    </a:lnTo>
                    <a:lnTo>
                      <a:pt x="1296" y="95"/>
                    </a:lnTo>
                    <a:lnTo>
                      <a:pt x="1297" y="87"/>
                    </a:lnTo>
                    <a:lnTo>
                      <a:pt x="1298" y="80"/>
                    </a:lnTo>
                    <a:lnTo>
                      <a:pt x="1295" y="74"/>
                    </a:lnTo>
                    <a:lnTo>
                      <a:pt x="1288" y="71"/>
                    </a:lnTo>
                    <a:lnTo>
                      <a:pt x="1276" y="72"/>
                    </a:lnTo>
                    <a:lnTo>
                      <a:pt x="1248" y="136"/>
                    </a:lnTo>
                    <a:lnTo>
                      <a:pt x="1241" y="133"/>
                    </a:lnTo>
                    <a:lnTo>
                      <a:pt x="1234" y="128"/>
                    </a:lnTo>
                    <a:lnTo>
                      <a:pt x="1227" y="124"/>
                    </a:lnTo>
                    <a:lnTo>
                      <a:pt x="1219" y="120"/>
                    </a:lnTo>
                    <a:lnTo>
                      <a:pt x="1211" y="117"/>
                    </a:lnTo>
                    <a:lnTo>
                      <a:pt x="1204" y="114"/>
                    </a:lnTo>
                    <a:lnTo>
                      <a:pt x="1196" y="117"/>
                    </a:lnTo>
                    <a:lnTo>
                      <a:pt x="1188" y="123"/>
                    </a:lnTo>
                    <a:lnTo>
                      <a:pt x="1188" y="130"/>
                    </a:lnTo>
                    <a:lnTo>
                      <a:pt x="1190" y="134"/>
                    </a:lnTo>
                    <a:lnTo>
                      <a:pt x="1193" y="138"/>
                    </a:lnTo>
                    <a:lnTo>
                      <a:pt x="1197" y="140"/>
                    </a:lnTo>
                    <a:lnTo>
                      <a:pt x="1203" y="143"/>
                    </a:lnTo>
                    <a:lnTo>
                      <a:pt x="1208" y="146"/>
                    </a:lnTo>
                    <a:lnTo>
                      <a:pt x="1214" y="149"/>
                    </a:lnTo>
                    <a:lnTo>
                      <a:pt x="1217" y="154"/>
                    </a:lnTo>
                    <a:lnTo>
                      <a:pt x="1204" y="159"/>
                    </a:lnTo>
                    <a:lnTo>
                      <a:pt x="1190" y="165"/>
                    </a:lnTo>
                    <a:lnTo>
                      <a:pt x="1176" y="172"/>
                    </a:lnTo>
                    <a:lnTo>
                      <a:pt x="1163" y="180"/>
                    </a:lnTo>
                    <a:lnTo>
                      <a:pt x="1150" y="190"/>
                    </a:lnTo>
                    <a:lnTo>
                      <a:pt x="1138" y="201"/>
                    </a:lnTo>
                    <a:lnTo>
                      <a:pt x="1127" y="213"/>
                    </a:lnTo>
                    <a:lnTo>
                      <a:pt x="1119" y="227"/>
                    </a:lnTo>
                    <a:lnTo>
                      <a:pt x="1107" y="268"/>
                    </a:lnTo>
                    <a:lnTo>
                      <a:pt x="1105" y="314"/>
                    </a:lnTo>
                    <a:lnTo>
                      <a:pt x="1112" y="359"/>
                    </a:lnTo>
                    <a:lnTo>
                      <a:pt x="1126" y="399"/>
                    </a:lnTo>
                    <a:lnTo>
                      <a:pt x="1120" y="453"/>
                    </a:lnTo>
                    <a:lnTo>
                      <a:pt x="1121" y="508"/>
                    </a:lnTo>
                    <a:lnTo>
                      <a:pt x="1125" y="563"/>
                    </a:lnTo>
                    <a:lnTo>
                      <a:pt x="1134" y="615"/>
                    </a:lnTo>
                    <a:lnTo>
                      <a:pt x="1114" y="622"/>
                    </a:lnTo>
                    <a:lnTo>
                      <a:pt x="1096" y="638"/>
                    </a:lnTo>
                    <a:lnTo>
                      <a:pt x="1079" y="657"/>
                    </a:lnTo>
                    <a:lnTo>
                      <a:pt x="1061" y="675"/>
                    </a:lnTo>
                    <a:lnTo>
                      <a:pt x="1045" y="689"/>
                    </a:lnTo>
                    <a:lnTo>
                      <a:pt x="1028" y="696"/>
                    </a:lnTo>
                    <a:lnTo>
                      <a:pt x="1010" y="689"/>
                    </a:lnTo>
                    <a:lnTo>
                      <a:pt x="990" y="666"/>
                    </a:lnTo>
                    <a:lnTo>
                      <a:pt x="944" y="702"/>
                    </a:lnTo>
                    <a:lnTo>
                      <a:pt x="937" y="697"/>
                    </a:lnTo>
                    <a:lnTo>
                      <a:pt x="932" y="689"/>
                    </a:lnTo>
                    <a:lnTo>
                      <a:pt x="927" y="680"/>
                    </a:lnTo>
                    <a:lnTo>
                      <a:pt x="923" y="673"/>
                    </a:lnTo>
                    <a:lnTo>
                      <a:pt x="919" y="666"/>
                    </a:lnTo>
                    <a:lnTo>
                      <a:pt x="913" y="662"/>
                    </a:lnTo>
                    <a:lnTo>
                      <a:pt x="906" y="660"/>
                    </a:lnTo>
                    <a:lnTo>
                      <a:pt x="897" y="663"/>
                    </a:lnTo>
                    <a:lnTo>
                      <a:pt x="890" y="666"/>
                    </a:lnTo>
                    <a:lnTo>
                      <a:pt x="882" y="673"/>
                    </a:lnTo>
                    <a:lnTo>
                      <a:pt x="876" y="680"/>
                    </a:lnTo>
                    <a:lnTo>
                      <a:pt x="869" y="687"/>
                    </a:lnTo>
                    <a:lnTo>
                      <a:pt x="862" y="693"/>
                    </a:lnTo>
                    <a:lnTo>
                      <a:pt x="855" y="697"/>
                    </a:lnTo>
                    <a:lnTo>
                      <a:pt x="848" y="697"/>
                    </a:lnTo>
                    <a:lnTo>
                      <a:pt x="839" y="691"/>
                    </a:lnTo>
                    <a:lnTo>
                      <a:pt x="782" y="645"/>
                    </a:lnTo>
                    <a:lnTo>
                      <a:pt x="792" y="635"/>
                    </a:lnTo>
                    <a:lnTo>
                      <a:pt x="804" y="626"/>
                    </a:lnTo>
                    <a:lnTo>
                      <a:pt x="816" y="618"/>
                    </a:lnTo>
                    <a:lnTo>
                      <a:pt x="828" y="610"/>
                    </a:lnTo>
                    <a:lnTo>
                      <a:pt x="841" y="602"/>
                    </a:lnTo>
                    <a:lnTo>
                      <a:pt x="853" y="594"/>
                    </a:lnTo>
                    <a:lnTo>
                      <a:pt x="866" y="585"/>
                    </a:lnTo>
                    <a:lnTo>
                      <a:pt x="878" y="578"/>
                    </a:lnTo>
                    <a:lnTo>
                      <a:pt x="891" y="569"/>
                    </a:lnTo>
                    <a:lnTo>
                      <a:pt x="903" y="561"/>
                    </a:lnTo>
                    <a:lnTo>
                      <a:pt x="914" y="552"/>
                    </a:lnTo>
                    <a:lnTo>
                      <a:pt x="925" y="542"/>
                    </a:lnTo>
                    <a:lnTo>
                      <a:pt x="936" y="531"/>
                    </a:lnTo>
                    <a:lnTo>
                      <a:pt x="946" y="521"/>
                    </a:lnTo>
                    <a:lnTo>
                      <a:pt x="956" y="510"/>
                    </a:lnTo>
                    <a:lnTo>
                      <a:pt x="964" y="497"/>
                    </a:lnTo>
                    <a:lnTo>
                      <a:pt x="953" y="441"/>
                    </a:lnTo>
                    <a:lnTo>
                      <a:pt x="943" y="383"/>
                    </a:lnTo>
                    <a:lnTo>
                      <a:pt x="933" y="327"/>
                    </a:lnTo>
                    <a:lnTo>
                      <a:pt x="921" y="271"/>
                    </a:lnTo>
                    <a:lnTo>
                      <a:pt x="908" y="215"/>
                    </a:lnTo>
                    <a:lnTo>
                      <a:pt x="892" y="161"/>
                    </a:lnTo>
                    <a:lnTo>
                      <a:pt x="872" y="108"/>
                    </a:lnTo>
                    <a:lnTo>
                      <a:pt x="849" y="57"/>
                    </a:lnTo>
                    <a:lnTo>
                      <a:pt x="842" y="60"/>
                    </a:lnTo>
                    <a:lnTo>
                      <a:pt x="835" y="61"/>
                    </a:lnTo>
                    <a:lnTo>
                      <a:pt x="825" y="61"/>
                    </a:lnTo>
                    <a:lnTo>
                      <a:pt x="815" y="61"/>
                    </a:lnTo>
                    <a:lnTo>
                      <a:pt x="805" y="61"/>
                    </a:lnTo>
                    <a:lnTo>
                      <a:pt x="796" y="63"/>
                    </a:lnTo>
                    <a:lnTo>
                      <a:pt x="786" y="66"/>
                    </a:lnTo>
                    <a:lnTo>
                      <a:pt x="777" y="72"/>
                    </a:lnTo>
                    <a:lnTo>
                      <a:pt x="752" y="83"/>
                    </a:lnTo>
                    <a:lnTo>
                      <a:pt x="729" y="97"/>
                    </a:lnTo>
                    <a:lnTo>
                      <a:pt x="706" y="113"/>
                    </a:lnTo>
                    <a:lnTo>
                      <a:pt x="684" y="133"/>
                    </a:lnTo>
                    <a:lnTo>
                      <a:pt x="664" y="152"/>
                    </a:lnTo>
                    <a:lnTo>
                      <a:pt x="646" y="174"/>
                    </a:lnTo>
                    <a:lnTo>
                      <a:pt x="626" y="195"/>
                    </a:lnTo>
                    <a:lnTo>
                      <a:pt x="609" y="216"/>
                    </a:lnTo>
                    <a:lnTo>
                      <a:pt x="597" y="209"/>
                    </a:lnTo>
                    <a:lnTo>
                      <a:pt x="586" y="203"/>
                    </a:lnTo>
                    <a:lnTo>
                      <a:pt x="574" y="198"/>
                    </a:lnTo>
                    <a:lnTo>
                      <a:pt x="562" y="191"/>
                    </a:lnTo>
                    <a:lnTo>
                      <a:pt x="551" y="185"/>
                    </a:lnTo>
                    <a:lnTo>
                      <a:pt x="539" y="179"/>
                    </a:lnTo>
                    <a:lnTo>
                      <a:pt x="527" y="173"/>
                    </a:lnTo>
                    <a:lnTo>
                      <a:pt x="515" y="166"/>
                    </a:lnTo>
                    <a:lnTo>
                      <a:pt x="504" y="161"/>
                    </a:lnTo>
                    <a:lnTo>
                      <a:pt x="492" y="154"/>
                    </a:lnTo>
                    <a:lnTo>
                      <a:pt x="480" y="148"/>
                    </a:lnTo>
                    <a:lnTo>
                      <a:pt x="468" y="141"/>
                    </a:lnTo>
                    <a:lnTo>
                      <a:pt x="458" y="134"/>
                    </a:lnTo>
                    <a:lnTo>
                      <a:pt x="447" y="126"/>
                    </a:lnTo>
                    <a:lnTo>
                      <a:pt x="435" y="119"/>
                    </a:lnTo>
                    <a:lnTo>
                      <a:pt x="424" y="111"/>
                    </a:lnTo>
                    <a:lnTo>
                      <a:pt x="419" y="116"/>
                    </a:lnTo>
                    <a:lnTo>
                      <a:pt x="417" y="122"/>
                    </a:lnTo>
                    <a:lnTo>
                      <a:pt x="417" y="130"/>
                    </a:lnTo>
                    <a:lnTo>
                      <a:pt x="417" y="136"/>
                    </a:lnTo>
                    <a:lnTo>
                      <a:pt x="421" y="141"/>
                    </a:lnTo>
                    <a:lnTo>
                      <a:pt x="415" y="141"/>
                    </a:lnTo>
                    <a:lnTo>
                      <a:pt x="411" y="137"/>
                    </a:lnTo>
                    <a:lnTo>
                      <a:pt x="406" y="133"/>
                    </a:lnTo>
                    <a:lnTo>
                      <a:pt x="401" y="126"/>
                    </a:lnTo>
                    <a:lnTo>
                      <a:pt x="396" y="122"/>
                    </a:lnTo>
                    <a:lnTo>
                      <a:pt x="391" y="119"/>
                    </a:lnTo>
                    <a:lnTo>
                      <a:pt x="384" y="120"/>
                    </a:lnTo>
                    <a:lnTo>
                      <a:pt x="378" y="126"/>
                    </a:lnTo>
                    <a:lnTo>
                      <a:pt x="381" y="144"/>
                    </a:lnTo>
                    <a:lnTo>
                      <a:pt x="373" y="134"/>
                    </a:lnTo>
                    <a:lnTo>
                      <a:pt x="365" y="131"/>
                    </a:lnTo>
                    <a:lnTo>
                      <a:pt x="355" y="133"/>
                    </a:lnTo>
                    <a:lnTo>
                      <a:pt x="343" y="137"/>
                    </a:lnTo>
                    <a:lnTo>
                      <a:pt x="331" y="143"/>
                    </a:lnTo>
                    <a:lnTo>
                      <a:pt x="319" y="147"/>
                    </a:lnTo>
                    <a:lnTo>
                      <a:pt x="307" y="149"/>
                    </a:lnTo>
                    <a:lnTo>
                      <a:pt x="296" y="147"/>
                    </a:lnTo>
                    <a:lnTo>
                      <a:pt x="288" y="159"/>
                    </a:lnTo>
                    <a:lnTo>
                      <a:pt x="300" y="229"/>
                    </a:lnTo>
                    <a:lnTo>
                      <a:pt x="314" y="297"/>
                    </a:lnTo>
                    <a:lnTo>
                      <a:pt x="329" y="364"/>
                    </a:lnTo>
                    <a:lnTo>
                      <a:pt x="345" y="430"/>
                    </a:lnTo>
                    <a:lnTo>
                      <a:pt x="364" y="496"/>
                    </a:lnTo>
                    <a:lnTo>
                      <a:pt x="383" y="562"/>
                    </a:lnTo>
                    <a:lnTo>
                      <a:pt x="405" y="626"/>
                    </a:lnTo>
                    <a:lnTo>
                      <a:pt x="428" y="691"/>
                    </a:lnTo>
                    <a:lnTo>
                      <a:pt x="434" y="694"/>
                    </a:lnTo>
                    <a:lnTo>
                      <a:pt x="440" y="697"/>
                    </a:lnTo>
                    <a:lnTo>
                      <a:pt x="447" y="697"/>
                    </a:lnTo>
                    <a:lnTo>
                      <a:pt x="453" y="696"/>
                    </a:lnTo>
                    <a:lnTo>
                      <a:pt x="461" y="694"/>
                    </a:lnTo>
                    <a:lnTo>
                      <a:pt x="467" y="693"/>
                    </a:lnTo>
                    <a:lnTo>
                      <a:pt x="475" y="693"/>
                    </a:lnTo>
                    <a:lnTo>
                      <a:pt x="482" y="694"/>
                    </a:lnTo>
                    <a:lnTo>
                      <a:pt x="540" y="767"/>
                    </a:lnTo>
                    <a:lnTo>
                      <a:pt x="530" y="771"/>
                    </a:lnTo>
                    <a:lnTo>
                      <a:pt x="528" y="781"/>
                    </a:lnTo>
                    <a:lnTo>
                      <a:pt x="530" y="792"/>
                    </a:lnTo>
                    <a:lnTo>
                      <a:pt x="536" y="799"/>
                    </a:lnTo>
                    <a:lnTo>
                      <a:pt x="547" y="819"/>
                    </a:lnTo>
                    <a:lnTo>
                      <a:pt x="563" y="837"/>
                    </a:lnTo>
                    <a:lnTo>
                      <a:pt x="580" y="854"/>
                    </a:lnTo>
                    <a:lnTo>
                      <a:pt x="595" y="871"/>
                    </a:lnTo>
                    <a:lnTo>
                      <a:pt x="606" y="888"/>
                    </a:lnTo>
                    <a:lnTo>
                      <a:pt x="608" y="906"/>
                    </a:lnTo>
                    <a:lnTo>
                      <a:pt x="600" y="925"/>
                    </a:lnTo>
                    <a:lnTo>
                      <a:pt x="579" y="946"/>
                    </a:lnTo>
                    <a:lnTo>
                      <a:pt x="579" y="992"/>
                    </a:lnTo>
                    <a:lnTo>
                      <a:pt x="583" y="1033"/>
                    </a:lnTo>
                    <a:lnTo>
                      <a:pt x="588" y="1074"/>
                    </a:lnTo>
                    <a:lnTo>
                      <a:pt x="590" y="1119"/>
                    </a:lnTo>
                    <a:lnTo>
                      <a:pt x="609" y="1199"/>
                    </a:lnTo>
                    <a:lnTo>
                      <a:pt x="594" y="1204"/>
                    </a:lnTo>
                    <a:lnTo>
                      <a:pt x="579" y="1213"/>
                    </a:lnTo>
                    <a:lnTo>
                      <a:pt x="565" y="1224"/>
                    </a:lnTo>
                    <a:lnTo>
                      <a:pt x="551" y="1235"/>
                    </a:lnTo>
                    <a:lnTo>
                      <a:pt x="535" y="1244"/>
                    </a:lnTo>
                    <a:lnTo>
                      <a:pt x="521" y="1251"/>
                    </a:lnTo>
                    <a:lnTo>
                      <a:pt x="505" y="1253"/>
                    </a:lnTo>
                    <a:lnTo>
                      <a:pt x="489" y="1250"/>
                    </a:lnTo>
                    <a:lnTo>
                      <a:pt x="482" y="1251"/>
                    </a:lnTo>
                    <a:lnTo>
                      <a:pt x="477" y="1253"/>
                    </a:lnTo>
                    <a:lnTo>
                      <a:pt x="472" y="1255"/>
                    </a:lnTo>
                    <a:lnTo>
                      <a:pt x="466" y="1258"/>
                    </a:lnTo>
                    <a:lnTo>
                      <a:pt x="460" y="1262"/>
                    </a:lnTo>
                    <a:lnTo>
                      <a:pt x="454" y="1264"/>
                    </a:lnTo>
                    <a:lnTo>
                      <a:pt x="449" y="1267"/>
                    </a:lnTo>
                    <a:lnTo>
                      <a:pt x="442" y="1270"/>
                    </a:lnTo>
                    <a:lnTo>
                      <a:pt x="449" y="1282"/>
                    </a:lnTo>
                    <a:lnTo>
                      <a:pt x="450" y="1294"/>
                    </a:lnTo>
                    <a:lnTo>
                      <a:pt x="449" y="1305"/>
                    </a:lnTo>
                    <a:lnTo>
                      <a:pt x="445" y="1316"/>
                    </a:lnTo>
                    <a:lnTo>
                      <a:pt x="439" y="1326"/>
                    </a:lnTo>
                    <a:lnTo>
                      <a:pt x="433" y="1337"/>
                    </a:lnTo>
                    <a:lnTo>
                      <a:pt x="426" y="1348"/>
                    </a:lnTo>
                    <a:lnTo>
                      <a:pt x="421" y="1358"/>
                    </a:lnTo>
                    <a:lnTo>
                      <a:pt x="408" y="1363"/>
                    </a:lnTo>
                    <a:lnTo>
                      <a:pt x="395" y="1370"/>
                    </a:lnTo>
                    <a:lnTo>
                      <a:pt x="382" y="1377"/>
                    </a:lnTo>
                    <a:lnTo>
                      <a:pt x="370" y="1386"/>
                    </a:lnTo>
                    <a:lnTo>
                      <a:pt x="359" y="1396"/>
                    </a:lnTo>
                    <a:lnTo>
                      <a:pt x="349" y="1406"/>
                    </a:lnTo>
                    <a:lnTo>
                      <a:pt x="339" y="1417"/>
                    </a:lnTo>
                    <a:lnTo>
                      <a:pt x="331" y="1430"/>
                    </a:lnTo>
                    <a:lnTo>
                      <a:pt x="326" y="1445"/>
                    </a:lnTo>
                    <a:lnTo>
                      <a:pt x="322" y="1462"/>
                    </a:lnTo>
                    <a:lnTo>
                      <a:pt x="320" y="1480"/>
                    </a:lnTo>
                    <a:lnTo>
                      <a:pt x="320" y="1497"/>
                    </a:lnTo>
                    <a:lnTo>
                      <a:pt x="323" y="1514"/>
                    </a:lnTo>
                    <a:lnTo>
                      <a:pt x="327" y="1531"/>
                    </a:lnTo>
                    <a:lnTo>
                      <a:pt x="334" y="1545"/>
                    </a:lnTo>
                    <a:lnTo>
                      <a:pt x="345" y="1558"/>
                    </a:lnTo>
                    <a:lnTo>
                      <a:pt x="334" y="1565"/>
                    </a:lnTo>
                    <a:lnTo>
                      <a:pt x="314" y="1564"/>
                    </a:lnTo>
                    <a:lnTo>
                      <a:pt x="295" y="1563"/>
                    </a:lnTo>
                    <a:lnTo>
                      <a:pt x="274" y="1562"/>
                    </a:lnTo>
                    <a:lnTo>
                      <a:pt x="253" y="1562"/>
                    </a:lnTo>
                    <a:lnTo>
                      <a:pt x="234" y="1562"/>
                    </a:lnTo>
                    <a:lnTo>
                      <a:pt x="214" y="1562"/>
                    </a:lnTo>
                    <a:lnTo>
                      <a:pt x="193" y="1562"/>
                    </a:lnTo>
                    <a:lnTo>
                      <a:pt x="172" y="1561"/>
                    </a:lnTo>
                    <a:lnTo>
                      <a:pt x="152" y="1561"/>
                    </a:lnTo>
                    <a:lnTo>
                      <a:pt x="131" y="1561"/>
                    </a:lnTo>
                    <a:lnTo>
                      <a:pt x="111" y="1561"/>
                    </a:lnTo>
                    <a:lnTo>
                      <a:pt x="90" y="1561"/>
                    </a:lnTo>
                    <a:lnTo>
                      <a:pt x="70" y="1561"/>
                    </a:lnTo>
                    <a:lnTo>
                      <a:pt x="49" y="1560"/>
                    </a:lnTo>
                    <a:lnTo>
                      <a:pt x="28" y="1559"/>
                    </a:lnTo>
                    <a:lnTo>
                      <a:pt x="7" y="1558"/>
                    </a:lnTo>
                    <a:lnTo>
                      <a:pt x="0" y="465"/>
                    </a:lnTo>
                    <a:lnTo>
                      <a:pt x="3" y="3"/>
                    </a:lnTo>
                    <a:lnTo>
                      <a:pt x="964" y="0"/>
                    </a:lnTo>
                    <a:lnTo>
                      <a:pt x="953" y="3"/>
                    </a:lnTo>
                    <a:lnTo>
                      <a:pt x="943" y="7"/>
                    </a:lnTo>
                    <a:lnTo>
                      <a:pt x="933" y="13"/>
                    </a:lnTo>
                    <a:lnTo>
                      <a:pt x="923" y="18"/>
                    </a:lnTo>
                    <a:lnTo>
                      <a:pt x="913" y="26"/>
                    </a:lnTo>
                    <a:lnTo>
                      <a:pt x="906" y="33"/>
                    </a:lnTo>
                    <a:lnTo>
                      <a:pt x="898" y="43"/>
                    </a:lnTo>
                    <a:lnTo>
                      <a:pt x="893" y="54"/>
                    </a:lnTo>
                    <a:lnTo>
                      <a:pt x="886" y="77"/>
                    </a:lnTo>
                    <a:lnTo>
                      <a:pt x="886" y="97"/>
                    </a:lnTo>
                    <a:lnTo>
                      <a:pt x="891" y="116"/>
                    </a:lnTo>
                    <a:lnTo>
                      <a:pt x="899" y="134"/>
                    </a:lnTo>
                    <a:lnTo>
                      <a:pt x="909" y="151"/>
                    </a:lnTo>
                    <a:lnTo>
                      <a:pt x="921" y="167"/>
                    </a:lnTo>
                    <a:lnTo>
                      <a:pt x="933" y="185"/>
                    </a:lnTo>
                    <a:lnTo>
                      <a:pt x="944" y="201"/>
                    </a:lnTo>
                    <a:lnTo>
                      <a:pt x="958" y="217"/>
                    </a:lnTo>
                    <a:lnTo>
                      <a:pt x="975" y="228"/>
                    </a:lnTo>
                    <a:lnTo>
                      <a:pt x="992" y="236"/>
                    </a:lnTo>
                    <a:lnTo>
                      <a:pt x="1011" y="243"/>
                    </a:lnTo>
                    <a:lnTo>
                      <a:pt x="1030" y="247"/>
                    </a:lnTo>
                    <a:lnTo>
                      <a:pt x="1049" y="252"/>
                    </a:lnTo>
                    <a:lnTo>
                      <a:pt x="1069" y="256"/>
                    </a:lnTo>
                    <a:lnTo>
                      <a:pt x="1087" y="262"/>
                    </a:lnTo>
                    <a:lnTo>
                      <a:pt x="1095" y="257"/>
                    </a:lnTo>
                    <a:lnTo>
                      <a:pt x="1098" y="252"/>
                    </a:lnTo>
                    <a:lnTo>
                      <a:pt x="1097" y="245"/>
                    </a:lnTo>
                    <a:lnTo>
                      <a:pt x="1094" y="238"/>
                    </a:lnTo>
                    <a:lnTo>
                      <a:pt x="1089" y="231"/>
                    </a:lnTo>
                    <a:lnTo>
                      <a:pt x="1085" y="224"/>
                    </a:lnTo>
                    <a:lnTo>
                      <a:pt x="1081" y="216"/>
                    </a:lnTo>
                    <a:lnTo>
                      <a:pt x="1080" y="208"/>
                    </a:lnTo>
                    <a:lnTo>
                      <a:pt x="1078" y="180"/>
                    </a:lnTo>
                    <a:lnTo>
                      <a:pt x="1079" y="149"/>
                    </a:lnTo>
                    <a:lnTo>
                      <a:pt x="1081" y="118"/>
                    </a:lnTo>
                    <a:lnTo>
                      <a:pt x="1082" y="87"/>
                    </a:lnTo>
                    <a:lnTo>
                      <a:pt x="1079" y="59"/>
                    </a:lnTo>
                    <a:lnTo>
                      <a:pt x="1070" y="34"/>
                    </a:lnTo>
                    <a:lnTo>
                      <a:pt x="1053" y="14"/>
                    </a:lnTo>
                    <a:lnTo>
                      <a:pt x="1026" y="0"/>
                    </a:lnTo>
                    <a:lnTo>
                      <a:pt x="1989" y="0"/>
                    </a:lnTo>
                    <a:lnTo>
                      <a:pt x="2080" y="3"/>
                    </a:lnTo>
                    <a:lnTo>
                      <a:pt x="2086" y="28"/>
                    </a:lnTo>
                    <a:lnTo>
                      <a:pt x="2086" y="255"/>
                    </a:lnTo>
                    <a:lnTo>
                      <a:pt x="2097" y="1423"/>
                    </a:lnTo>
                    <a:lnTo>
                      <a:pt x="2094" y="1565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221"/>
              <p:cNvSpPr>
                <a:spLocks/>
              </p:cNvSpPr>
              <p:nvPr/>
            </p:nvSpPr>
            <p:spPr bwMode="auto">
              <a:xfrm>
                <a:off x="5789" y="2285"/>
                <a:ext cx="2092" cy="479"/>
              </a:xfrm>
              <a:custGeom>
                <a:avLst/>
                <a:gdLst/>
                <a:ahLst/>
                <a:cxnLst>
                  <a:cxn ang="0">
                    <a:pos x="0" y="114"/>
                  </a:cxn>
                  <a:cxn ang="0">
                    <a:pos x="378" y="15"/>
                  </a:cxn>
                  <a:cxn ang="0">
                    <a:pos x="408" y="35"/>
                  </a:cxn>
                  <a:cxn ang="0">
                    <a:pos x="461" y="71"/>
                  </a:cxn>
                  <a:cxn ang="0">
                    <a:pos x="530" y="55"/>
                  </a:cxn>
                  <a:cxn ang="0">
                    <a:pos x="561" y="76"/>
                  </a:cxn>
                  <a:cxn ang="0">
                    <a:pos x="508" y="131"/>
                  </a:cxn>
                  <a:cxn ang="0">
                    <a:pos x="425" y="72"/>
                  </a:cxn>
                  <a:cxn ang="0">
                    <a:pos x="324" y="62"/>
                  </a:cxn>
                  <a:cxn ang="0">
                    <a:pos x="208" y="126"/>
                  </a:cxn>
                  <a:cxn ang="0">
                    <a:pos x="83" y="274"/>
                  </a:cxn>
                  <a:cxn ang="0">
                    <a:pos x="84" y="300"/>
                  </a:cxn>
                  <a:cxn ang="0">
                    <a:pos x="53" y="352"/>
                  </a:cxn>
                  <a:cxn ang="0">
                    <a:pos x="96" y="391"/>
                  </a:cxn>
                  <a:cxn ang="0">
                    <a:pos x="174" y="396"/>
                  </a:cxn>
                  <a:cxn ang="0">
                    <a:pos x="272" y="415"/>
                  </a:cxn>
                  <a:cxn ang="0">
                    <a:pos x="371" y="436"/>
                  </a:cxn>
                  <a:cxn ang="0">
                    <a:pos x="518" y="438"/>
                  </a:cxn>
                  <a:cxn ang="0">
                    <a:pos x="640" y="447"/>
                  </a:cxn>
                  <a:cxn ang="0">
                    <a:pos x="763" y="459"/>
                  </a:cxn>
                  <a:cxn ang="0">
                    <a:pos x="818" y="412"/>
                  </a:cxn>
                  <a:cxn ang="0">
                    <a:pos x="904" y="382"/>
                  </a:cxn>
                  <a:cxn ang="0">
                    <a:pos x="1020" y="370"/>
                  </a:cxn>
                  <a:cxn ang="0">
                    <a:pos x="1056" y="259"/>
                  </a:cxn>
                  <a:cxn ang="0">
                    <a:pos x="1065" y="367"/>
                  </a:cxn>
                  <a:cxn ang="0">
                    <a:pos x="1135" y="410"/>
                  </a:cxn>
                  <a:cxn ang="0">
                    <a:pos x="1207" y="452"/>
                  </a:cxn>
                  <a:cxn ang="0">
                    <a:pos x="1278" y="463"/>
                  </a:cxn>
                  <a:cxn ang="0">
                    <a:pos x="1350" y="448"/>
                  </a:cxn>
                  <a:cxn ang="0">
                    <a:pos x="1424" y="432"/>
                  </a:cxn>
                  <a:cxn ang="0">
                    <a:pos x="1460" y="379"/>
                  </a:cxn>
                  <a:cxn ang="0">
                    <a:pos x="1442" y="301"/>
                  </a:cxn>
                  <a:cxn ang="0">
                    <a:pos x="1367" y="231"/>
                  </a:cxn>
                  <a:cxn ang="0">
                    <a:pos x="1283" y="167"/>
                  </a:cxn>
                  <a:cxn ang="0">
                    <a:pos x="1092" y="104"/>
                  </a:cxn>
                  <a:cxn ang="0">
                    <a:pos x="992" y="60"/>
                  </a:cxn>
                  <a:cxn ang="0">
                    <a:pos x="1104" y="17"/>
                  </a:cxn>
                  <a:cxn ang="0">
                    <a:pos x="1133" y="59"/>
                  </a:cxn>
                  <a:cxn ang="0">
                    <a:pos x="1229" y="77"/>
                  </a:cxn>
                  <a:cxn ang="0">
                    <a:pos x="1292" y="148"/>
                  </a:cxn>
                  <a:cxn ang="0">
                    <a:pos x="1418" y="135"/>
                  </a:cxn>
                  <a:cxn ang="0">
                    <a:pos x="1481" y="77"/>
                  </a:cxn>
                  <a:cxn ang="0">
                    <a:pos x="1525" y="124"/>
                  </a:cxn>
                  <a:cxn ang="0">
                    <a:pos x="1551" y="328"/>
                  </a:cxn>
                  <a:cxn ang="0">
                    <a:pos x="1616" y="390"/>
                  </a:cxn>
                  <a:cxn ang="0">
                    <a:pos x="1727" y="425"/>
                  </a:cxn>
                  <a:cxn ang="0">
                    <a:pos x="1992" y="383"/>
                  </a:cxn>
                  <a:cxn ang="0">
                    <a:pos x="2019" y="305"/>
                  </a:cxn>
                  <a:cxn ang="0">
                    <a:pos x="2000" y="238"/>
                  </a:cxn>
                  <a:cxn ang="0">
                    <a:pos x="1984" y="195"/>
                  </a:cxn>
                  <a:cxn ang="0">
                    <a:pos x="1954" y="177"/>
                  </a:cxn>
                  <a:cxn ang="0">
                    <a:pos x="1945" y="99"/>
                  </a:cxn>
                  <a:cxn ang="0">
                    <a:pos x="1978" y="61"/>
                  </a:cxn>
                  <a:cxn ang="0">
                    <a:pos x="2091" y="21"/>
                  </a:cxn>
                </a:cxnLst>
                <a:rect l="0" t="0" r="r" b="b"/>
                <a:pathLst>
                  <a:path w="2092" h="479">
                    <a:moveTo>
                      <a:pt x="2084" y="475"/>
                    </a:moveTo>
                    <a:lnTo>
                      <a:pt x="15" y="479"/>
                    </a:lnTo>
                    <a:lnTo>
                      <a:pt x="9" y="479"/>
                    </a:lnTo>
                    <a:lnTo>
                      <a:pt x="6" y="357"/>
                    </a:lnTo>
                    <a:lnTo>
                      <a:pt x="2" y="234"/>
                    </a:lnTo>
                    <a:lnTo>
                      <a:pt x="0" y="114"/>
                    </a:lnTo>
                    <a:lnTo>
                      <a:pt x="1" y="0"/>
                    </a:lnTo>
                    <a:lnTo>
                      <a:pt x="361" y="4"/>
                    </a:lnTo>
                    <a:lnTo>
                      <a:pt x="365" y="6"/>
                    </a:lnTo>
                    <a:lnTo>
                      <a:pt x="370" y="8"/>
                    </a:lnTo>
                    <a:lnTo>
                      <a:pt x="374" y="12"/>
                    </a:lnTo>
                    <a:lnTo>
                      <a:pt x="378" y="15"/>
                    </a:lnTo>
                    <a:lnTo>
                      <a:pt x="381" y="17"/>
                    </a:lnTo>
                    <a:lnTo>
                      <a:pt x="387" y="18"/>
                    </a:lnTo>
                    <a:lnTo>
                      <a:pt x="391" y="18"/>
                    </a:lnTo>
                    <a:lnTo>
                      <a:pt x="398" y="17"/>
                    </a:lnTo>
                    <a:lnTo>
                      <a:pt x="403" y="27"/>
                    </a:lnTo>
                    <a:lnTo>
                      <a:pt x="408" y="35"/>
                    </a:lnTo>
                    <a:lnTo>
                      <a:pt x="416" y="44"/>
                    </a:lnTo>
                    <a:lnTo>
                      <a:pt x="424" y="52"/>
                    </a:lnTo>
                    <a:lnTo>
                      <a:pt x="432" y="59"/>
                    </a:lnTo>
                    <a:lnTo>
                      <a:pt x="442" y="65"/>
                    </a:lnTo>
                    <a:lnTo>
                      <a:pt x="452" y="69"/>
                    </a:lnTo>
                    <a:lnTo>
                      <a:pt x="461" y="71"/>
                    </a:lnTo>
                    <a:lnTo>
                      <a:pt x="474" y="73"/>
                    </a:lnTo>
                    <a:lnTo>
                      <a:pt x="487" y="72"/>
                    </a:lnTo>
                    <a:lnTo>
                      <a:pt x="499" y="70"/>
                    </a:lnTo>
                    <a:lnTo>
                      <a:pt x="510" y="66"/>
                    </a:lnTo>
                    <a:lnTo>
                      <a:pt x="521" y="60"/>
                    </a:lnTo>
                    <a:lnTo>
                      <a:pt x="530" y="55"/>
                    </a:lnTo>
                    <a:lnTo>
                      <a:pt x="540" y="47"/>
                    </a:lnTo>
                    <a:lnTo>
                      <a:pt x="549" y="40"/>
                    </a:lnTo>
                    <a:lnTo>
                      <a:pt x="562" y="48"/>
                    </a:lnTo>
                    <a:lnTo>
                      <a:pt x="566" y="57"/>
                    </a:lnTo>
                    <a:lnTo>
                      <a:pt x="565" y="67"/>
                    </a:lnTo>
                    <a:lnTo>
                      <a:pt x="561" y="76"/>
                    </a:lnTo>
                    <a:lnTo>
                      <a:pt x="553" y="87"/>
                    </a:lnTo>
                    <a:lnTo>
                      <a:pt x="546" y="98"/>
                    </a:lnTo>
                    <a:lnTo>
                      <a:pt x="539" y="109"/>
                    </a:lnTo>
                    <a:lnTo>
                      <a:pt x="537" y="120"/>
                    </a:lnTo>
                    <a:lnTo>
                      <a:pt x="519" y="148"/>
                    </a:lnTo>
                    <a:lnTo>
                      <a:pt x="508" y="131"/>
                    </a:lnTo>
                    <a:lnTo>
                      <a:pt x="497" y="117"/>
                    </a:lnTo>
                    <a:lnTo>
                      <a:pt x="484" y="104"/>
                    </a:lnTo>
                    <a:lnTo>
                      <a:pt x="470" y="94"/>
                    </a:lnTo>
                    <a:lnTo>
                      <a:pt x="456" y="85"/>
                    </a:lnTo>
                    <a:lnTo>
                      <a:pt x="441" y="79"/>
                    </a:lnTo>
                    <a:lnTo>
                      <a:pt x="425" y="72"/>
                    </a:lnTo>
                    <a:lnTo>
                      <a:pt x="408" y="68"/>
                    </a:lnTo>
                    <a:lnTo>
                      <a:pt x="392" y="65"/>
                    </a:lnTo>
                    <a:lnTo>
                      <a:pt x="375" y="62"/>
                    </a:lnTo>
                    <a:lnTo>
                      <a:pt x="358" y="62"/>
                    </a:lnTo>
                    <a:lnTo>
                      <a:pt x="340" y="61"/>
                    </a:lnTo>
                    <a:lnTo>
                      <a:pt x="324" y="62"/>
                    </a:lnTo>
                    <a:lnTo>
                      <a:pt x="307" y="63"/>
                    </a:lnTo>
                    <a:lnTo>
                      <a:pt x="291" y="66"/>
                    </a:lnTo>
                    <a:lnTo>
                      <a:pt x="274" y="68"/>
                    </a:lnTo>
                    <a:lnTo>
                      <a:pt x="249" y="79"/>
                    </a:lnTo>
                    <a:lnTo>
                      <a:pt x="228" y="102"/>
                    </a:lnTo>
                    <a:lnTo>
                      <a:pt x="208" y="126"/>
                    </a:lnTo>
                    <a:lnTo>
                      <a:pt x="186" y="150"/>
                    </a:lnTo>
                    <a:lnTo>
                      <a:pt x="164" y="174"/>
                    </a:lnTo>
                    <a:lnTo>
                      <a:pt x="144" y="198"/>
                    </a:lnTo>
                    <a:lnTo>
                      <a:pt x="122" y="223"/>
                    </a:lnTo>
                    <a:lnTo>
                      <a:pt x="103" y="248"/>
                    </a:lnTo>
                    <a:lnTo>
                      <a:pt x="83" y="274"/>
                    </a:lnTo>
                    <a:lnTo>
                      <a:pt x="98" y="284"/>
                    </a:lnTo>
                    <a:lnTo>
                      <a:pt x="102" y="282"/>
                    </a:lnTo>
                    <a:lnTo>
                      <a:pt x="101" y="286"/>
                    </a:lnTo>
                    <a:lnTo>
                      <a:pt x="96" y="290"/>
                    </a:lnTo>
                    <a:lnTo>
                      <a:pt x="91" y="296"/>
                    </a:lnTo>
                    <a:lnTo>
                      <a:pt x="84" y="300"/>
                    </a:lnTo>
                    <a:lnTo>
                      <a:pt x="77" y="305"/>
                    </a:lnTo>
                    <a:lnTo>
                      <a:pt x="71" y="312"/>
                    </a:lnTo>
                    <a:lnTo>
                      <a:pt x="69" y="319"/>
                    </a:lnTo>
                    <a:lnTo>
                      <a:pt x="69" y="328"/>
                    </a:lnTo>
                    <a:lnTo>
                      <a:pt x="58" y="339"/>
                    </a:lnTo>
                    <a:lnTo>
                      <a:pt x="53" y="352"/>
                    </a:lnTo>
                    <a:lnTo>
                      <a:pt x="53" y="365"/>
                    </a:lnTo>
                    <a:lnTo>
                      <a:pt x="55" y="382"/>
                    </a:lnTo>
                    <a:lnTo>
                      <a:pt x="65" y="389"/>
                    </a:lnTo>
                    <a:lnTo>
                      <a:pt x="75" y="392"/>
                    </a:lnTo>
                    <a:lnTo>
                      <a:pt x="85" y="392"/>
                    </a:lnTo>
                    <a:lnTo>
                      <a:pt x="96" y="391"/>
                    </a:lnTo>
                    <a:lnTo>
                      <a:pt x="107" y="389"/>
                    </a:lnTo>
                    <a:lnTo>
                      <a:pt x="119" y="387"/>
                    </a:lnTo>
                    <a:lnTo>
                      <a:pt x="130" y="389"/>
                    </a:lnTo>
                    <a:lnTo>
                      <a:pt x="141" y="392"/>
                    </a:lnTo>
                    <a:lnTo>
                      <a:pt x="158" y="394"/>
                    </a:lnTo>
                    <a:lnTo>
                      <a:pt x="174" y="396"/>
                    </a:lnTo>
                    <a:lnTo>
                      <a:pt x="190" y="399"/>
                    </a:lnTo>
                    <a:lnTo>
                      <a:pt x="208" y="402"/>
                    </a:lnTo>
                    <a:lnTo>
                      <a:pt x="224" y="405"/>
                    </a:lnTo>
                    <a:lnTo>
                      <a:pt x="240" y="408"/>
                    </a:lnTo>
                    <a:lnTo>
                      <a:pt x="256" y="411"/>
                    </a:lnTo>
                    <a:lnTo>
                      <a:pt x="272" y="415"/>
                    </a:lnTo>
                    <a:lnTo>
                      <a:pt x="289" y="419"/>
                    </a:lnTo>
                    <a:lnTo>
                      <a:pt x="305" y="422"/>
                    </a:lnTo>
                    <a:lnTo>
                      <a:pt x="321" y="425"/>
                    </a:lnTo>
                    <a:lnTo>
                      <a:pt x="337" y="430"/>
                    </a:lnTo>
                    <a:lnTo>
                      <a:pt x="354" y="433"/>
                    </a:lnTo>
                    <a:lnTo>
                      <a:pt x="371" y="436"/>
                    </a:lnTo>
                    <a:lnTo>
                      <a:pt x="388" y="440"/>
                    </a:lnTo>
                    <a:lnTo>
                      <a:pt x="405" y="444"/>
                    </a:lnTo>
                    <a:lnTo>
                      <a:pt x="455" y="431"/>
                    </a:lnTo>
                    <a:lnTo>
                      <a:pt x="475" y="433"/>
                    </a:lnTo>
                    <a:lnTo>
                      <a:pt x="497" y="436"/>
                    </a:lnTo>
                    <a:lnTo>
                      <a:pt x="518" y="438"/>
                    </a:lnTo>
                    <a:lnTo>
                      <a:pt x="538" y="439"/>
                    </a:lnTo>
                    <a:lnTo>
                      <a:pt x="559" y="442"/>
                    </a:lnTo>
                    <a:lnTo>
                      <a:pt x="578" y="443"/>
                    </a:lnTo>
                    <a:lnTo>
                      <a:pt x="599" y="445"/>
                    </a:lnTo>
                    <a:lnTo>
                      <a:pt x="619" y="446"/>
                    </a:lnTo>
                    <a:lnTo>
                      <a:pt x="640" y="447"/>
                    </a:lnTo>
                    <a:lnTo>
                      <a:pt x="660" y="449"/>
                    </a:lnTo>
                    <a:lnTo>
                      <a:pt x="680" y="450"/>
                    </a:lnTo>
                    <a:lnTo>
                      <a:pt x="700" y="452"/>
                    </a:lnTo>
                    <a:lnTo>
                      <a:pt x="721" y="453"/>
                    </a:lnTo>
                    <a:lnTo>
                      <a:pt x="741" y="456"/>
                    </a:lnTo>
                    <a:lnTo>
                      <a:pt x="763" y="459"/>
                    </a:lnTo>
                    <a:lnTo>
                      <a:pt x="783" y="461"/>
                    </a:lnTo>
                    <a:lnTo>
                      <a:pt x="793" y="453"/>
                    </a:lnTo>
                    <a:lnTo>
                      <a:pt x="800" y="444"/>
                    </a:lnTo>
                    <a:lnTo>
                      <a:pt x="807" y="434"/>
                    </a:lnTo>
                    <a:lnTo>
                      <a:pt x="812" y="423"/>
                    </a:lnTo>
                    <a:lnTo>
                      <a:pt x="818" y="412"/>
                    </a:lnTo>
                    <a:lnTo>
                      <a:pt x="823" y="403"/>
                    </a:lnTo>
                    <a:lnTo>
                      <a:pt x="830" y="392"/>
                    </a:lnTo>
                    <a:lnTo>
                      <a:pt x="837" y="382"/>
                    </a:lnTo>
                    <a:lnTo>
                      <a:pt x="860" y="382"/>
                    </a:lnTo>
                    <a:lnTo>
                      <a:pt x="883" y="382"/>
                    </a:lnTo>
                    <a:lnTo>
                      <a:pt x="904" y="382"/>
                    </a:lnTo>
                    <a:lnTo>
                      <a:pt x="926" y="381"/>
                    </a:lnTo>
                    <a:lnTo>
                      <a:pt x="946" y="381"/>
                    </a:lnTo>
                    <a:lnTo>
                      <a:pt x="968" y="382"/>
                    </a:lnTo>
                    <a:lnTo>
                      <a:pt x="988" y="383"/>
                    </a:lnTo>
                    <a:lnTo>
                      <a:pt x="1009" y="384"/>
                    </a:lnTo>
                    <a:lnTo>
                      <a:pt x="1020" y="370"/>
                    </a:lnTo>
                    <a:lnTo>
                      <a:pt x="1028" y="354"/>
                    </a:lnTo>
                    <a:lnTo>
                      <a:pt x="1036" y="336"/>
                    </a:lnTo>
                    <a:lnTo>
                      <a:pt x="1041" y="317"/>
                    </a:lnTo>
                    <a:lnTo>
                      <a:pt x="1047" y="298"/>
                    </a:lnTo>
                    <a:lnTo>
                      <a:pt x="1052" y="278"/>
                    </a:lnTo>
                    <a:lnTo>
                      <a:pt x="1056" y="259"/>
                    </a:lnTo>
                    <a:lnTo>
                      <a:pt x="1063" y="241"/>
                    </a:lnTo>
                    <a:lnTo>
                      <a:pt x="1070" y="269"/>
                    </a:lnTo>
                    <a:lnTo>
                      <a:pt x="1068" y="299"/>
                    </a:lnTo>
                    <a:lnTo>
                      <a:pt x="1061" y="330"/>
                    </a:lnTo>
                    <a:lnTo>
                      <a:pt x="1053" y="359"/>
                    </a:lnTo>
                    <a:lnTo>
                      <a:pt x="1065" y="367"/>
                    </a:lnTo>
                    <a:lnTo>
                      <a:pt x="1077" y="373"/>
                    </a:lnTo>
                    <a:lnTo>
                      <a:pt x="1089" y="381"/>
                    </a:lnTo>
                    <a:lnTo>
                      <a:pt x="1100" y="389"/>
                    </a:lnTo>
                    <a:lnTo>
                      <a:pt x="1112" y="395"/>
                    </a:lnTo>
                    <a:lnTo>
                      <a:pt x="1123" y="403"/>
                    </a:lnTo>
                    <a:lnTo>
                      <a:pt x="1135" y="410"/>
                    </a:lnTo>
                    <a:lnTo>
                      <a:pt x="1147" y="417"/>
                    </a:lnTo>
                    <a:lnTo>
                      <a:pt x="1159" y="424"/>
                    </a:lnTo>
                    <a:lnTo>
                      <a:pt x="1171" y="432"/>
                    </a:lnTo>
                    <a:lnTo>
                      <a:pt x="1183" y="438"/>
                    </a:lnTo>
                    <a:lnTo>
                      <a:pt x="1195" y="446"/>
                    </a:lnTo>
                    <a:lnTo>
                      <a:pt x="1207" y="452"/>
                    </a:lnTo>
                    <a:lnTo>
                      <a:pt x="1218" y="459"/>
                    </a:lnTo>
                    <a:lnTo>
                      <a:pt x="1230" y="465"/>
                    </a:lnTo>
                    <a:lnTo>
                      <a:pt x="1242" y="472"/>
                    </a:lnTo>
                    <a:lnTo>
                      <a:pt x="1254" y="469"/>
                    </a:lnTo>
                    <a:lnTo>
                      <a:pt x="1266" y="466"/>
                    </a:lnTo>
                    <a:lnTo>
                      <a:pt x="1278" y="463"/>
                    </a:lnTo>
                    <a:lnTo>
                      <a:pt x="1290" y="461"/>
                    </a:lnTo>
                    <a:lnTo>
                      <a:pt x="1302" y="458"/>
                    </a:lnTo>
                    <a:lnTo>
                      <a:pt x="1313" y="456"/>
                    </a:lnTo>
                    <a:lnTo>
                      <a:pt x="1325" y="452"/>
                    </a:lnTo>
                    <a:lnTo>
                      <a:pt x="1338" y="450"/>
                    </a:lnTo>
                    <a:lnTo>
                      <a:pt x="1350" y="448"/>
                    </a:lnTo>
                    <a:lnTo>
                      <a:pt x="1362" y="445"/>
                    </a:lnTo>
                    <a:lnTo>
                      <a:pt x="1375" y="443"/>
                    </a:lnTo>
                    <a:lnTo>
                      <a:pt x="1387" y="439"/>
                    </a:lnTo>
                    <a:lnTo>
                      <a:pt x="1399" y="437"/>
                    </a:lnTo>
                    <a:lnTo>
                      <a:pt x="1412" y="434"/>
                    </a:lnTo>
                    <a:lnTo>
                      <a:pt x="1424" y="432"/>
                    </a:lnTo>
                    <a:lnTo>
                      <a:pt x="1436" y="429"/>
                    </a:lnTo>
                    <a:lnTo>
                      <a:pt x="1440" y="418"/>
                    </a:lnTo>
                    <a:lnTo>
                      <a:pt x="1445" y="408"/>
                    </a:lnTo>
                    <a:lnTo>
                      <a:pt x="1451" y="398"/>
                    </a:lnTo>
                    <a:lnTo>
                      <a:pt x="1455" y="389"/>
                    </a:lnTo>
                    <a:lnTo>
                      <a:pt x="1460" y="379"/>
                    </a:lnTo>
                    <a:lnTo>
                      <a:pt x="1464" y="368"/>
                    </a:lnTo>
                    <a:lnTo>
                      <a:pt x="1465" y="357"/>
                    </a:lnTo>
                    <a:lnTo>
                      <a:pt x="1465" y="345"/>
                    </a:lnTo>
                    <a:lnTo>
                      <a:pt x="1459" y="330"/>
                    </a:lnTo>
                    <a:lnTo>
                      <a:pt x="1452" y="315"/>
                    </a:lnTo>
                    <a:lnTo>
                      <a:pt x="1442" y="301"/>
                    </a:lnTo>
                    <a:lnTo>
                      <a:pt x="1432" y="288"/>
                    </a:lnTo>
                    <a:lnTo>
                      <a:pt x="1420" y="276"/>
                    </a:lnTo>
                    <a:lnTo>
                      <a:pt x="1409" y="264"/>
                    </a:lnTo>
                    <a:lnTo>
                      <a:pt x="1396" y="252"/>
                    </a:lnTo>
                    <a:lnTo>
                      <a:pt x="1382" y="242"/>
                    </a:lnTo>
                    <a:lnTo>
                      <a:pt x="1367" y="231"/>
                    </a:lnTo>
                    <a:lnTo>
                      <a:pt x="1353" y="220"/>
                    </a:lnTo>
                    <a:lnTo>
                      <a:pt x="1338" y="210"/>
                    </a:lnTo>
                    <a:lnTo>
                      <a:pt x="1324" y="200"/>
                    </a:lnTo>
                    <a:lnTo>
                      <a:pt x="1310" y="189"/>
                    </a:lnTo>
                    <a:lnTo>
                      <a:pt x="1296" y="178"/>
                    </a:lnTo>
                    <a:lnTo>
                      <a:pt x="1283" y="167"/>
                    </a:lnTo>
                    <a:lnTo>
                      <a:pt x="1270" y="155"/>
                    </a:lnTo>
                    <a:lnTo>
                      <a:pt x="1085" y="174"/>
                    </a:lnTo>
                    <a:lnTo>
                      <a:pt x="1081" y="158"/>
                    </a:lnTo>
                    <a:lnTo>
                      <a:pt x="1083" y="140"/>
                    </a:lnTo>
                    <a:lnTo>
                      <a:pt x="1088" y="122"/>
                    </a:lnTo>
                    <a:lnTo>
                      <a:pt x="1092" y="104"/>
                    </a:lnTo>
                    <a:lnTo>
                      <a:pt x="1093" y="88"/>
                    </a:lnTo>
                    <a:lnTo>
                      <a:pt x="1089" y="76"/>
                    </a:lnTo>
                    <a:lnTo>
                      <a:pt x="1076" y="71"/>
                    </a:lnTo>
                    <a:lnTo>
                      <a:pt x="1053" y="71"/>
                    </a:lnTo>
                    <a:lnTo>
                      <a:pt x="973" y="66"/>
                    </a:lnTo>
                    <a:lnTo>
                      <a:pt x="992" y="60"/>
                    </a:lnTo>
                    <a:lnTo>
                      <a:pt x="1011" y="55"/>
                    </a:lnTo>
                    <a:lnTo>
                      <a:pt x="1029" y="48"/>
                    </a:lnTo>
                    <a:lnTo>
                      <a:pt x="1049" y="42"/>
                    </a:lnTo>
                    <a:lnTo>
                      <a:pt x="1067" y="35"/>
                    </a:lnTo>
                    <a:lnTo>
                      <a:pt x="1086" y="27"/>
                    </a:lnTo>
                    <a:lnTo>
                      <a:pt x="1104" y="17"/>
                    </a:lnTo>
                    <a:lnTo>
                      <a:pt x="1120" y="6"/>
                    </a:lnTo>
                    <a:lnTo>
                      <a:pt x="1118" y="19"/>
                    </a:lnTo>
                    <a:lnTo>
                      <a:pt x="1118" y="30"/>
                    </a:lnTo>
                    <a:lnTo>
                      <a:pt x="1121" y="41"/>
                    </a:lnTo>
                    <a:lnTo>
                      <a:pt x="1127" y="50"/>
                    </a:lnTo>
                    <a:lnTo>
                      <a:pt x="1133" y="59"/>
                    </a:lnTo>
                    <a:lnTo>
                      <a:pt x="1142" y="67"/>
                    </a:lnTo>
                    <a:lnTo>
                      <a:pt x="1151" y="73"/>
                    </a:lnTo>
                    <a:lnTo>
                      <a:pt x="1161" y="79"/>
                    </a:lnTo>
                    <a:lnTo>
                      <a:pt x="1225" y="47"/>
                    </a:lnTo>
                    <a:lnTo>
                      <a:pt x="1225" y="63"/>
                    </a:lnTo>
                    <a:lnTo>
                      <a:pt x="1229" y="77"/>
                    </a:lnTo>
                    <a:lnTo>
                      <a:pt x="1236" y="92"/>
                    </a:lnTo>
                    <a:lnTo>
                      <a:pt x="1244" y="104"/>
                    </a:lnTo>
                    <a:lnTo>
                      <a:pt x="1255" y="116"/>
                    </a:lnTo>
                    <a:lnTo>
                      <a:pt x="1267" y="128"/>
                    </a:lnTo>
                    <a:lnTo>
                      <a:pt x="1279" y="138"/>
                    </a:lnTo>
                    <a:lnTo>
                      <a:pt x="1292" y="148"/>
                    </a:lnTo>
                    <a:lnTo>
                      <a:pt x="1312" y="152"/>
                    </a:lnTo>
                    <a:lnTo>
                      <a:pt x="1333" y="154"/>
                    </a:lnTo>
                    <a:lnTo>
                      <a:pt x="1355" y="153"/>
                    </a:lnTo>
                    <a:lnTo>
                      <a:pt x="1376" y="149"/>
                    </a:lnTo>
                    <a:lnTo>
                      <a:pt x="1398" y="142"/>
                    </a:lnTo>
                    <a:lnTo>
                      <a:pt x="1418" y="135"/>
                    </a:lnTo>
                    <a:lnTo>
                      <a:pt x="1437" y="124"/>
                    </a:lnTo>
                    <a:lnTo>
                      <a:pt x="1454" y="112"/>
                    </a:lnTo>
                    <a:lnTo>
                      <a:pt x="1461" y="104"/>
                    </a:lnTo>
                    <a:lnTo>
                      <a:pt x="1469" y="96"/>
                    </a:lnTo>
                    <a:lnTo>
                      <a:pt x="1474" y="86"/>
                    </a:lnTo>
                    <a:lnTo>
                      <a:pt x="1481" y="77"/>
                    </a:lnTo>
                    <a:lnTo>
                      <a:pt x="1486" y="69"/>
                    </a:lnTo>
                    <a:lnTo>
                      <a:pt x="1494" y="61"/>
                    </a:lnTo>
                    <a:lnTo>
                      <a:pt x="1502" y="55"/>
                    </a:lnTo>
                    <a:lnTo>
                      <a:pt x="1512" y="50"/>
                    </a:lnTo>
                    <a:lnTo>
                      <a:pt x="1512" y="88"/>
                    </a:lnTo>
                    <a:lnTo>
                      <a:pt x="1525" y="124"/>
                    </a:lnTo>
                    <a:lnTo>
                      <a:pt x="1544" y="158"/>
                    </a:lnTo>
                    <a:lnTo>
                      <a:pt x="1564" y="192"/>
                    </a:lnTo>
                    <a:lnTo>
                      <a:pt x="1580" y="225"/>
                    </a:lnTo>
                    <a:lnTo>
                      <a:pt x="1587" y="259"/>
                    </a:lnTo>
                    <a:lnTo>
                      <a:pt x="1579" y="294"/>
                    </a:lnTo>
                    <a:lnTo>
                      <a:pt x="1551" y="328"/>
                    </a:lnTo>
                    <a:lnTo>
                      <a:pt x="1553" y="343"/>
                    </a:lnTo>
                    <a:lnTo>
                      <a:pt x="1561" y="355"/>
                    </a:lnTo>
                    <a:lnTo>
                      <a:pt x="1572" y="366"/>
                    </a:lnTo>
                    <a:lnTo>
                      <a:pt x="1586" y="375"/>
                    </a:lnTo>
                    <a:lnTo>
                      <a:pt x="1601" y="382"/>
                    </a:lnTo>
                    <a:lnTo>
                      <a:pt x="1616" y="390"/>
                    </a:lnTo>
                    <a:lnTo>
                      <a:pt x="1631" y="396"/>
                    </a:lnTo>
                    <a:lnTo>
                      <a:pt x="1644" y="403"/>
                    </a:lnTo>
                    <a:lnTo>
                      <a:pt x="1663" y="416"/>
                    </a:lnTo>
                    <a:lnTo>
                      <a:pt x="1684" y="422"/>
                    </a:lnTo>
                    <a:lnTo>
                      <a:pt x="1704" y="425"/>
                    </a:lnTo>
                    <a:lnTo>
                      <a:pt x="1727" y="425"/>
                    </a:lnTo>
                    <a:lnTo>
                      <a:pt x="1749" y="422"/>
                    </a:lnTo>
                    <a:lnTo>
                      <a:pt x="1770" y="419"/>
                    </a:lnTo>
                    <a:lnTo>
                      <a:pt x="1792" y="415"/>
                    </a:lnTo>
                    <a:lnTo>
                      <a:pt x="1814" y="410"/>
                    </a:lnTo>
                    <a:lnTo>
                      <a:pt x="1980" y="392"/>
                    </a:lnTo>
                    <a:lnTo>
                      <a:pt x="1992" y="383"/>
                    </a:lnTo>
                    <a:lnTo>
                      <a:pt x="2000" y="372"/>
                    </a:lnTo>
                    <a:lnTo>
                      <a:pt x="2007" y="360"/>
                    </a:lnTo>
                    <a:lnTo>
                      <a:pt x="2011" y="348"/>
                    </a:lnTo>
                    <a:lnTo>
                      <a:pt x="2014" y="333"/>
                    </a:lnTo>
                    <a:lnTo>
                      <a:pt x="2017" y="319"/>
                    </a:lnTo>
                    <a:lnTo>
                      <a:pt x="2019" y="305"/>
                    </a:lnTo>
                    <a:lnTo>
                      <a:pt x="2022" y="291"/>
                    </a:lnTo>
                    <a:lnTo>
                      <a:pt x="2019" y="281"/>
                    </a:lnTo>
                    <a:lnTo>
                      <a:pt x="2014" y="270"/>
                    </a:lnTo>
                    <a:lnTo>
                      <a:pt x="2010" y="259"/>
                    </a:lnTo>
                    <a:lnTo>
                      <a:pt x="2006" y="248"/>
                    </a:lnTo>
                    <a:lnTo>
                      <a:pt x="2000" y="238"/>
                    </a:lnTo>
                    <a:lnTo>
                      <a:pt x="1994" y="228"/>
                    </a:lnTo>
                    <a:lnTo>
                      <a:pt x="1987" y="218"/>
                    </a:lnTo>
                    <a:lnTo>
                      <a:pt x="1980" y="209"/>
                    </a:lnTo>
                    <a:lnTo>
                      <a:pt x="1982" y="205"/>
                    </a:lnTo>
                    <a:lnTo>
                      <a:pt x="1983" y="200"/>
                    </a:lnTo>
                    <a:lnTo>
                      <a:pt x="1984" y="195"/>
                    </a:lnTo>
                    <a:lnTo>
                      <a:pt x="1983" y="191"/>
                    </a:lnTo>
                    <a:lnTo>
                      <a:pt x="1976" y="191"/>
                    </a:lnTo>
                    <a:lnTo>
                      <a:pt x="1969" y="189"/>
                    </a:lnTo>
                    <a:lnTo>
                      <a:pt x="1964" y="186"/>
                    </a:lnTo>
                    <a:lnTo>
                      <a:pt x="1959" y="181"/>
                    </a:lnTo>
                    <a:lnTo>
                      <a:pt x="1954" y="177"/>
                    </a:lnTo>
                    <a:lnTo>
                      <a:pt x="1951" y="170"/>
                    </a:lnTo>
                    <a:lnTo>
                      <a:pt x="1947" y="165"/>
                    </a:lnTo>
                    <a:lnTo>
                      <a:pt x="1944" y="158"/>
                    </a:lnTo>
                    <a:lnTo>
                      <a:pt x="1944" y="138"/>
                    </a:lnTo>
                    <a:lnTo>
                      <a:pt x="1943" y="119"/>
                    </a:lnTo>
                    <a:lnTo>
                      <a:pt x="1945" y="99"/>
                    </a:lnTo>
                    <a:lnTo>
                      <a:pt x="1951" y="79"/>
                    </a:lnTo>
                    <a:lnTo>
                      <a:pt x="1957" y="76"/>
                    </a:lnTo>
                    <a:lnTo>
                      <a:pt x="1963" y="74"/>
                    </a:lnTo>
                    <a:lnTo>
                      <a:pt x="1969" y="70"/>
                    </a:lnTo>
                    <a:lnTo>
                      <a:pt x="1973" y="66"/>
                    </a:lnTo>
                    <a:lnTo>
                      <a:pt x="1978" y="61"/>
                    </a:lnTo>
                    <a:lnTo>
                      <a:pt x="1982" y="55"/>
                    </a:lnTo>
                    <a:lnTo>
                      <a:pt x="1984" y="49"/>
                    </a:lnTo>
                    <a:lnTo>
                      <a:pt x="1986" y="43"/>
                    </a:lnTo>
                    <a:lnTo>
                      <a:pt x="1991" y="12"/>
                    </a:lnTo>
                    <a:lnTo>
                      <a:pt x="2088" y="12"/>
                    </a:lnTo>
                    <a:lnTo>
                      <a:pt x="2091" y="21"/>
                    </a:lnTo>
                    <a:lnTo>
                      <a:pt x="2091" y="136"/>
                    </a:lnTo>
                    <a:lnTo>
                      <a:pt x="2092" y="250"/>
                    </a:lnTo>
                    <a:lnTo>
                      <a:pt x="2090" y="364"/>
                    </a:lnTo>
                    <a:lnTo>
                      <a:pt x="2084" y="475"/>
                    </a:lnTo>
                    <a:close/>
                  </a:path>
                </a:pathLst>
              </a:custGeom>
              <a:solidFill>
                <a:srgbClr val="FFE0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222"/>
              <p:cNvSpPr>
                <a:spLocks/>
              </p:cNvSpPr>
              <p:nvPr/>
            </p:nvSpPr>
            <p:spPr bwMode="auto">
              <a:xfrm>
                <a:off x="7757" y="2533"/>
                <a:ext cx="30" cy="90"/>
              </a:xfrm>
              <a:custGeom>
                <a:avLst/>
                <a:gdLst/>
                <a:ahLst/>
                <a:cxnLst>
                  <a:cxn ang="0">
                    <a:pos x="18" y="90"/>
                  </a:cxn>
                  <a:cxn ang="0">
                    <a:pos x="11" y="79"/>
                  </a:cxn>
                  <a:cxn ang="0">
                    <a:pos x="3" y="67"/>
                  </a:cxn>
                  <a:cxn ang="0">
                    <a:pos x="0" y="52"/>
                  </a:cxn>
                  <a:cxn ang="0">
                    <a:pos x="0" y="36"/>
                  </a:cxn>
                  <a:cxn ang="0">
                    <a:pos x="2" y="26"/>
                  </a:cxn>
                  <a:cxn ang="0">
                    <a:pos x="6" y="17"/>
                  </a:cxn>
                  <a:cxn ang="0">
                    <a:pos x="8" y="9"/>
                  </a:cxn>
                  <a:cxn ang="0">
                    <a:pos x="0" y="0"/>
                  </a:cxn>
                  <a:cxn ang="0">
                    <a:pos x="12" y="7"/>
                  </a:cxn>
                  <a:cxn ang="0">
                    <a:pos x="21" y="20"/>
                  </a:cxn>
                  <a:cxn ang="0">
                    <a:pos x="26" y="35"/>
                  </a:cxn>
                  <a:cxn ang="0">
                    <a:pos x="30" y="51"/>
                  </a:cxn>
                  <a:cxn ang="0">
                    <a:pos x="27" y="61"/>
                  </a:cxn>
                  <a:cxn ang="0">
                    <a:pos x="25" y="70"/>
                  </a:cxn>
                  <a:cxn ang="0">
                    <a:pos x="22" y="80"/>
                  </a:cxn>
                  <a:cxn ang="0">
                    <a:pos x="18" y="90"/>
                  </a:cxn>
                </a:cxnLst>
                <a:rect l="0" t="0" r="r" b="b"/>
                <a:pathLst>
                  <a:path w="30" h="90">
                    <a:moveTo>
                      <a:pt x="18" y="90"/>
                    </a:moveTo>
                    <a:lnTo>
                      <a:pt x="11" y="79"/>
                    </a:lnTo>
                    <a:lnTo>
                      <a:pt x="3" y="67"/>
                    </a:lnTo>
                    <a:lnTo>
                      <a:pt x="0" y="52"/>
                    </a:lnTo>
                    <a:lnTo>
                      <a:pt x="0" y="36"/>
                    </a:lnTo>
                    <a:lnTo>
                      <a:pt x="2" y="26"/>
                    </a:lnTo>
                    <a:lnTo>
                      <a:pt x="6" y="17"/>
                    </a:lnTo>
                    <a:lnTo>
                      <a:pt x="8" y="9"/>
                    </a:lnTo>
                    <a:lnTo>
                      <a:pt x="0" y="0"/>
                    </a:lnTo>
                    <a:lnTo>
                      <a:pt x="12" y="7"/>
                    </a:lnTo>
                    <a:lnTo>
                      <a:pt x="21" y="20"/>
                    </a:lnTo>
                    <a:lnTo>
                      <a:pt x="26" y="35"/>
                    </a:lnTo>
                    <a:lnTo>
                      <a:pt x="30" y="51"/>
                    </a:lnTo>
                    <a:lnTo>
                      <a:pt x="27" y="61"/>
                    </a:lnTo>
                    <a:lnTo>
                      <a:pt x="25" y="70"/>
                    </a:lnTo>
                    <a:lnTo>
                      <a:pt x="22" y="80"/>
                    </a:lnTo>
                    <a:lnTo>
                      <a:pt x="18" y="90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223"/>
              <p:cNvSpPr>
                <a:spLocks/>
              </p:cNvSpPr>
              <p:nvPr/>
            </p:nvSpPr>
            <p:spPr bwMode="auto">
              <a:xfrm>
                <a:off x="7567" y="2149"/>
                <a:ext cx="194" cy="32"/>
              </a:xfrm>
              <a:custGeom>
                <a:avLst/>
                <a:gdLst/>
                <a:ahLst/>
                <a:cxnLst>
                  <a:cxn ang="0">
                    <a:pos x="190" y="22"/>
                  </a:cxn>
                  <a:cxn ang="0">
                    <a:pos x="179" y="23"/>
                  </a:cxn>
                  <a:cxn ang="0">
                    <a:pos x="169" y="26"/>
                  </a:cxn>
                  <a:cxn ang="0">
                    <a:pos x="159" y="27"/>
                  </a:cxn>
                  <a:cxn ang="0">
                    <a:pos x="148" y="28"/>
                  </a:cxn>
                  <a:cxn ang="0">
                    <a:pos x="137" y="29"/>
                  </a:cxn>
                  <a:cxn ang="0">
                    <a:pos x="126" y="30"/>
                  </a:cxn>
                  <a:cxn ang="0">
                    <a:pos x="114" y="31"/>
                  </a:cxn>
                  <a:cxn ang="0">
                    <a:pos x="104" y="31"/>
                  </a:cxn>
                  <a:cxn ang="0">
                    <a:pos x="93" y="32"/>
                  </a:cxn>
                  <a:cxn ang="0">
                    <a:pos x="82" y="32"/>
                  </a:cxn>
                  <a:cxn ang="0">
                    <a:pos x="70" y="32"/>
                  </a:cxn>
                  <a:cxn ang="0">
                    <a:pos x="59" y="32"/>
                  </a:cxn>
                  <a:cxn ang="0">
                    <a:pos x="49" y="31"/>
                  </a:cxn>
                  <a:cxn ang="0">
                    <a:pos x="37" y="31"/>
                  </a:cxn>
                  <a:cxn ang="0">
                    <a:pos x="26" y="30"/>
                  </a:cxn>
                  <a:cxn ang="0">
                    <a:pos x="15" y="28"/>
                  </a:cxn>
                  <a:cxn ang="0">
                    <a:pos x="0" y="0"/>
                  </a:cxn>
                  <a:cxn ang="0">
                    <a:pos x="11" y="3"/>
                  </a:cxn>
                  <a:cxn ang="0">
                    <a:pos x="23" y="6"/>
                  </a:cxn>
                  <a:cxn ang="0">
                    <a:pos x="34" y="7"/>
                  </a:cxn>
                  <a:cxn ang="0">
                    <a:pos x="47" y="7"/>
                  </a:cxn>
                  <a:cxn ang="0">
                    <a:pos x="59" y="7"/>
                  </a:cxn>
                  <a:cxn ang="0">
                    <a:pos x="71" y="6"/>
                  </a:cxn>
                  <a:cxn ang="0">
                    <a:pos x="83" y="3"/>
                  </a:cxn>
                  <a:cxn ang="0">
                    <a:pos x="94" y="0"/>
                  </a:cxn>
                  <a:cxn ang="0">
                    <a:pos x="194" y="7"/>
                  </a:cxn>
                  <a:cxn ang="0">
                    <a:pos x="190" y="22"/>
                  </a:cxn>
                </a:cxnLst>
                <a:rect l="0" t="0" r="r" b="b"/>
                <a:pathLst>
                  <a:path w="194" h="32">
                    <a:moveTo>
                      <a:pt x="190" y="22"/>
                    </a:moveTo>
                    <a:lnTo>
                      <a:pt x="179" y="23"/>
                    </a:lnTo>
                    <a:lnTo>
                      <a:pt x="169" y="26"/>
                    </a:lnTo>
                    <a:lnTo>
                      <a:pt x="159" y="27"/>
                    </a:lnTo>
                    <a:lnTo>
                      <a:pt x="148" y="28"/>
                    </a:lnTo>
                    <a:lnTo>
                      <a:pt x="137" y="29"/>
                    </a:lnTo>
                    <a:lnTo>
                      <a:pt x="126" y="30"/>
                    </a:lnTo>
                    <a:lnTo>
                      <a:pt x="114" y="31"/>
                    </a:lnTo>
                    <a:lnTo>
                      <a:pt x="104" y="31"/>
                    </a:lnTo>
                    <a:lnTo>
                      <a:pt x="93" y="32"/>
                    </a:lnTo>
                    <a:lnTo>
                      <a:pt x="82" y="32"/>
                    </a:lnTo>
                    <a:lnTo>
                      <a:pt x="70" y="32"/>
                    </a:lnTo>
                    <a:lnTo>
                      <a:pt x="59" y="32"/>
                    </a:lnTo>
                    <a:lnTo>
                      <a:pt x="49" y="31"/>
                    </a:lnTo>
                    <a:lnTo>
                      <a:pt x="37" y="31"/>
                    </a:lnTo>
                    <a:lnTo>
                      <a:pt x="26" y="30"/>
                    </a:lnTo>
                    <a:lnTo>
                      <a:pt x="15" y="28"/>
                    </a:lnTo>
                    <a:lnTo>
                      <a:pt x="0" y="0"/>
                    </a:lnTo>
                    <a:lnTo>
                      <a:pt x="11" y="3"/>
                    </a:lnTo>
                    <a:lnTo>
                      <a:pt x="23" y="6"/>
                    </a:lnTo>
                    <a:lnTo>
                      <a:pt x="34" y="7"/>
                    </a:lnTo>
                    <a:lnTo>
                      <a:pt x="47" y="7"/>
                    </a:lnTo>
                    <a:lnTo>
                      <a:pt x="59" y="7"/>
                    </a:lnTo>
                    <a:lnTo>
                      <a:pt x="71" y="6"/>
                    </a:lnTo>
                    <a:lnTo>
                      <a:pt x="83" y="3"/>
                    </a:lnTo>
                    <a:lnTo>
                      <a:pt x="94" y="0"/>
                    </a:lnTo>
                    <a:lnTo>
                      <a:pt x="194" y="7"/>
                    </a:lnTo>
                    <a:lnTo>
                      <a:pt x="190" y="22"/>
                    </a:lnTo>
                    <a:close/>
                  </a:path>
                </a:pathLst>
              </a:custGeom>
              <a:solidFill>
                <a:srgbClr val="D8D8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224"/>
              <p:cNvSpPr>
                <a:spLocks/>
              </p:cNvSpPr>
              <p:nvPr/>
            </p:nvSpPr>
            <p:spPr bwMode="auto">
              <a:xfrm>
                <a:off x="7366" y="2615"/>
                <a:ext cx="395" cy="69"/>
              </a:xfrm>
              <a:custGeom>
                <a:avLst/>
                <a:gdLst/>
                <a:ahLst/>
                <a:cxnLst>
                  <a:cxn ang="0">
                    <a:pos x="125" y="69"/>
                  </a:cxn>
                  <a:cxn ang="0">
                    <a:pos x="109" y="62"/>
                  </a:cxn>
                  <a:cxn ang="0">
                    <a:pos x="92" y="55"/>
                  </a:cxn>
                  <a:cxn ang="0">
                    <a:pos x="76" y="48"/>
                  </a:cxn>
                  <a:cxn ang="0">
                    <a:pos x="58" y="41"/>
                  </a:cxn>
                  <a:cxn ang="0">
                    <a:pos x="42" y="33"/>
                  </a:cxn>
                  <a:cxn ang="0">
                    <a:pos x="27" y="24"/>
                  </a:cxn>
                  <a:cxn ang="0">
                    <a:pos x="13" y="13"/>
                  </a:cxn>
                  <a:cxn ang="0">
                    <a:pos x="0" y="0"/>
                  </a:cxn>
                  <a:cxn ang="0">
                    <a:pos x="16" y="5"/>
                  </a:cxn>
                  <a:cxn ang="0">
                    <a:pos x="32" y="11"/>
                  </a:cxn>
                  <a:cxn ang="0">
                    <a:pos x="50" y="18"/>
                  </a:cxn>
                  <a:cxn ang="0">
                    <a:pos x="66" y="25"/>
                  </a:cxn>
                  <a:cxn ang="0">
                    <a:pos x="82" y="34"/>
                  </a:cxn>
                  <a:cxn ang="0">
                    <a:pos x="98" y="43"/>
                  </a:cxn>
                  <a:cxn ang="0">
                    <a:pos x="113" y="54"/>
                  </a:cxn>
                  <a:cxn ang="0">
                    <a:pos x="129" y="65"/>
                  </a:cxn>
                  <a:cxn ang="0">
                    <a:pos x="144" y="60"/>
                  </a:cxn>
                  <a:cxn ang="0">
                    <a:pos x="160" y="55"/>
                  </a:cxn>
                  <a:cxn ang="0">
                    <a:pos x="176" y="52"/>
                  </a:cxn>
                  <a:cxn ang="0">
                    <a:pos x="192" y="50"/>
                  </a:cxn>
                  <a:cxn ang="0">
                    <a:pos x="208" y="49"/>
                  </a:cxn>
                  <a:cxn ang="0">
                    <a:pos x="226" y="47"/>
                  </a:cxn>
                  <a:cxn ang="0">
                    <a:pos x="243" y="47"/>
                  </a:cxn>
                  <a:cxn ang="0">
                    <a:pos x="260" y="46"/>
                  </a:cxn>
                  <a:cxn ang="0">
                    <a:pos x="278" y="45"/>
                  </a:cxn>
                  <a:cxn ang="0">
                    <a:pos x="294" y="45"/>
                  </a:cxn>
                  <a:cxn ang="0">
                    <a:pos x="311" y="43"/>
                  </a:cxn>
                  <a:cxn ang="0">
                    <a:pos x="328" y="42"/>
                  </a:cxn>
                  <a:cxn ang="0">
                    <a:pos x="346" y="40"/>
                  </a:cxn>
                  <a:cxn ang="0">
                    <a:pos x="362" y="37"/>
                  </a:cxn>
                  <a:cxn ang="0">
                    <a:pos x="379" y="34"/>
                  </a:cxn>
                  <a:cxn ang="0">
                    <a:pos x="395" y="29"/>
                  </a:cxn>
                  <a:cxn ang="0">
                    <a:pos x="380" y="34"/>
                  </a:cxn>
                  <a:cxn ang="0">
                    <a:pos x="365" y="37"/>
                  </a:cxn>
                  <a:cxn ang="0">
                    <a:pos x="350" y="41"/>
                  </a:cxn>
                  <a:cxn ang="0">
                    <a:pos x="334" y="43"/>
                  </a:cxn>
                  <a:cxn ang="0">
                    <a:pos x="318" y="47"/>
                  </a:cxn>
                  <a:cxn ang="0">
                    <a:pos x="300" y="49"/>
                  </a:cxn>
                  <a:cxn ang="0">
                    <a:pos x="284" y="51"/>
                  </a:cxn>
                  <a:cxn ang="0">
                    <a:pos x="267" y="53"/>
                  </a:cxn>
                  <a:cxn ang="0">
                    <a:pos x="250" y="55"/>
                  </a:cxn>
                  <a:cxn ang="0">
                    <a:pos x="232" y="57"/>
                  </a:cxn>
                  <a:cxn ang="0">
                    <a:pos x="214" y="60"/>
                  </a:cxn>
                  <a:cxn ang="0">
                    <a:pos x="197" y="61"/>
                  </a:cxn>
                  <a:cxn ang="0">
                    <a:pos x="179" y="63"/>
                  </a:cxn>
                  <a:cxn ang="0">
                    <a:pos x="161" y="65"/>
                  </a:cxn>
                  <a:cxn ang="0">
                    <a:pos x="144" y="67"/>
                  </a:cxn>
                  <a:cxn ang="0">
                    <a:pos x="125" y="69"/>
                  </a:cxn>
                </a:cxnLst>
                <a:rect l="0" t="0" r="r" b="b"/>
                <a:pathLst>
                  <a:path w="395" h="69">
                    <a:moveTo>
                      <a:pt x="125" y="69"/>
                    </a:moveTo>
                    <a:lnTo>
                      <a:pt x="109" y="62"/>
                    </a:lnTo>
                    <a:lnTo>
                      <a:pt x="92" y="55"/>
                    </a:lnTo>
                    <a:lnTo>
                      <a:pt x="76" y="48"/>
                    </a:lnTo>
                    <a:lnTo>
                      <a:pt x="58" y="41"/>
                    </a:lnTo>
                    <a:lnTo>
                      <a:pt x="42" y="33"/>
                    </a:lnTo>
                    <a:lnTo>
                      <a:pt x="27" y="24"/>
                    </a:lnTo>
                    <a:lnTo>
                      <a:pt x="13" y="13"/>
                    </a:lnTo>
                    <a:lnTo>
                      <a:pt x="0" y="0"/>
                    </a:lnTo>
                    <a:lnTo>
                      <a:pt x="16" y="5"/>
                    </a:lnTo>
                    <a:lnTo>
                      <a:pt x="32" y="11"/>
                    </a:lnTo>
                    <a:lnTo>
                      <a:pt x="50" y="18"/>
                    </a:lnTo>
                    <a:lnTo>
                      <a:pt x="66" y="25"/>
                    </a:lnTo>
                    <a:lnTo>
                      <a:pt x="82" y="34"/>
                    </a:lnTo>
                    <a:lnTo>
                      <a:pt x="98" y="43"/>
                    </a:lnTo>
                    <a:lnTo>
                      <a:pt x="113" y="54"/>
                    </a:lnTo>
                    <a:lnTo>
                      <a:pt x="129" y="65"/>
                    </a:lnTo>
                    <a:lnTo>
                      <a:pt x="144" y="60"/>
                    </a:lnTo>
                    <a:lnTo>
                      <a:pt x="160" y="55"/>
                    </a:lnTo>
                    <a:lnTo>
                      <a:pt x="176" y="52"/>
                    </a:lnTo>
                    <a:lnTo>
                      <a:pt x="192" y="50"/>
                    </a:lnTo>
                    <a:lnTo>
                      <a:pt x="208" y="49"/>
                    </a:lnTo>
                    <a:lnTo>
                      <a:pt x="226" y="47"/>
                    </a:lnTo>
                    <a:lnTo>
                      <a:pt x="243" y="47"/>
                    </a:lnTo>
                    <a:lnTo>
                      <a:pt x="260" y="46"/>
                    </a:lnTo>
                    <a:lnTo>
                      <a:pt x="278" y="45"/>
                    </a:lnTo>
                    <a:lnTo>
                      <a:pt x="294" y="45"/>
                    </a:lnTo>
                    <a:lnTo>
                      <a:pt x="311" y="43"/>
                    </a:lnTo>
                    <a:lnTo>
                      <a:pt x="328" y="42"/>
                    </a:lnTo>
                    <a:lnTo>
                      <a:pt x="346" y="40"/>
                    </a:lnTo>
                    <a:lnTo>
                      <a:pt x="362" y="37"/>
                    </a:lnTo>
                    <a:lnTo>
                      <a:pt x="379" y="34"/>
                    </a:lnTo>
                    <a:lnTo>
                      <a:pt x="395" y="29"/>
                    </a:lnTo>
                    <a:lnTo>
                      <a:pt x="380" y="34"/>
                    </a:lnTo>
                    <a:lnTo>
                      <a:pt x="365" y="37"/>
                    </a:lnTo>
                    <a:lnTo>
                      <a:pt x="350" y="41"/>
                    </a:lnTo>
                    <a:lnTo>
                      <a:pt x="334" y="43"/>
                    </a:lnTo>
                    <a:lnTo>
                      <a:pt x="318" y="47"/>
                    </a:lnTo>
                    <a:lnTo>
                      <a:pt x="300" y="49"/>
                    </a:lnTo>
                    <a:lnTo>
                      <a:pt x="284" y="51"/>
                    </a:lnTo>
                    <a:lnTo>
                      <a:pt x="267" y="53"/>
                    </a:lnTo>
                    <a:lnTo>
                      <a:pt x="250" y="55"/>
                    </a:lnTo>
                    <a:lnTo>
                      <a:pt x="232" y="57"/>
                    </a:lnTo>
                    <a:lnTo>
                      <a:pt x="214" y="60"/>
                    </a:lnTo>
                    <a:lnTo>
                      <a:pt x="197" y="61"/>
                    </a:lnTo>
                    <a:lnTo>
                      <a:pt x="179" y="63"/>
                    </a:lnTo>
                    <a:lnTo>
                      <a:pt x="161" y="65"/>
                    </a:lnTo>
                    <a:lnTo>
                      <a:pt x="144" y="67"/>
                    </a:lnTo>
                    <a:lnTo>
                      <a:pt x="125" y="69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225"/>
              <p:cNvSpPr>
                <a:spLocks/>
              </p:cNvSpPr>
              <p:nvPr/>
            </p:nvSpPr>
            <p:spPr bwMode="auto">
              <a:xfrm>
                <a:off x="7585" y="2195"/>
                <a:ext cx="167" cy="13"/>
              </a:xfrm>
              <a:custGeom>
                <a:avLst/>
                <a:gdLst/>
                <a:ahLst/>
                <a:cxnLst>
                  <a:cxn ang="0">
                    <a:pos x="167" y="8"/>
                  </a:cxn>
                  <a:cxn ang="0">
                    <a:pos x="146" y="7"/>
                  </a:cxn>
                  <a:cxn ang="0">
                    <a:pos x="126" y="7"/>
                  </a:cxn>
                  <a:cxn ang="0">
                    <a:pos x="104" y="8"/>
                  </a:cxn>
                  <a:cxn ang="0">
                    <a:pos x="83" y="10"/>
                  </a:cxn>
                  <a:cxn ang="0">
                    <a:pos x="63" y="11"/>
                  </a:cxn>
                  <a:cxn ang="0">
                    <a:pos x="41" y="12"/>
                  </a:cxn>
                  <a:cxn ang="0">
                    <a:pos x="21" y="13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167" y="0"/>
                  </a:cxn>
                  <a:cxn ang="0">
                    <a:pos x="167" y="8"/>
                  </a:cxn>
                </a:cxnLst>
                <a:rect l="0" t="0" r="r" b="b"/>
                <a:pathLst>
                  <a:path w="167" h="13">
                    <a:moveTo>
                      <a:pt x="167" y="8"/>
                    </a:moveTo>
                    <a:lnTo>
                      <a:pt x="146" y="7"/>
                    </a:lnTo>
                    <a:lnTo>
                      <a:pt x="126" y="7"/>
                    </a:lnTo>
                    <a:lnTo>
                      <a:pt x="104" y="8"/>
                    </a:lnTo>
                    <a:lnTo>
                      <a:pt x="83" y="10"/>
                    </a:lnTo>
                    <a:lnTo>
                      <a:pt x="63" y="11"/>
                    </a:lnTo>
                    <a:lnTo>
                      <a:pt x="41" y="12"/>
                    </a:lnTo>
                    <a:lnTo>
                      <a:pt x="21" y="13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167" y="0"/>
                    </a:lnTo>
                    <a:lnTo>
                      <a:pt x="167" y="8"/>
                    </a:lnTo>
                    <a:close/>
                  </a:path>
                </a:pathLst>
              </a:custGeom>
              <a:solidFill>
                <a:srgbClr val="D8D8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26"/>
              <p:cNvSpPr>
                <a:spLocks/>
              </p:cNvSpPr>
              <p:nvPr/>
            </p:nvSpPr>
            <p:spPr bwMode="auto">
              <a:xfrm>
                <a:off x="7531" y="2276"/>
                <a:ext cx="221" cy="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4" y="4"/>
                  </a:cxn>
                  <a:cxn ang="0">
                    <a:pos x="29" y="3"/>
                  </a:cxn>
                  <a:cxn ang="0">
                    <a:pos x="42" y="2"/>
                  </a:cxn>
                  <a:cxn ang="0">
                    <a:pos x="56" y="2"/>
                  </a:cxn>
                  <a:cxn ang="0">
                    <a:pos x="69" y="1"/>
                  </a:cxn>
                  <a:cxn ang="0">
                    <a:pos x="82" y="1"/>
                  </a:cxn>
                  <a:cxn ang="0">
                    <a:pos x="95" y="1"/>
                  </a:cxn>
                  <a:cxn ang="0">
                    <a:pos x="108" y="0"/>
                  </a:cxn>
                  <a:cxn ang="0">
                    <a:pos x="121" y="1"/>
                  </a:cxn>
                  <a:cxn ang="0">
                    <a:pos x="134" y="1"/>
                  </a:cxn>
                  <a:cxn ang="0">
                    <a:pos x="147" y="1"/>
                  </a:cxn>
                  <a:cxn ang="0">
                    <a:pos x="160" y="2"/>
                  </a:cxn>
                  <a:cxn ang="0">
                    <a:pos x="174" y="2"/>
                  </a:cxn>
                  <a:cxn ang="0">
                    <a:pos x="187" y="3"/>
                  </a:cxn>
                  <a:cxn ang="0">
                    <a:pos x="202" y="4"/>
                  </a:cxn>
                  <a:cxn ang="0">
                    <a:pos x="216" y="5"/>
                  </a:cxn>
                  <a:cxn ang="0">
                    <a:pos x="221" y="13"/>
                  </a:cxn>
                  <a:cxn ang="0">
                    <a:pos x="0" y="9"/>
                  </a:cxn>
                  <a:cxn ang="0">
                    <a:pos x="0" y="5"/>
                  </a:cxn>
                </a:cxnLst>
                <a:rect l="0" t="0" r="r" b="b"/>
                <a:pathLst>
                  <a:path w="221" h="13">
                    <a:moveTo>
                      <a:pt x="0" y="5"/>
                    </a:moveTo>
                    <a:lnTo>
                      <a:pt x="14" y="4"/>
                    </a:lnTo>
                    <a:lnTo>
                      <a:pt x="29" y="3"/>
                    </a:lnTo>
                    <a:lnTo>
                      <a:pt x="42" y="2"/>
                    </a:lnTo>
                    <a:lnTo>
                      <a:pt x="56" y="2"/>
                    </a:lnTo>
                    <a:lnTo>
                      <a:pt x="69" y="1"/>
                    </a:lnTo>
                    <a:lnTo>
                      <a:pt x="82" y="1"/>
                    </a:lnTo>
                    <a:lnTo>
                      <a:pt x="95" y="1"/>
                    </a:lnTo>
                    <a:lnTo>
                      <a:pt x="108" y="0"/>
                    </a:lnTo>
                    <a:lnTo>
                      <a:pt x="121" y="1"/>
                    </a:lnTo>
                    <a:lnTo>
                      <a:pt x="134" y="1"/>
                    </a:lnTo>
                    <a:lnTo>
                      <a:pt x="147" y="1"/>
                    </a:lnTo>
                    <a:lnTo>
                      <a:pt x="160" y="2"/>
                    </a:lnTo>
                    <a:lnTo>
                      <a:pt x="174" y="2"/>
                    </a:lnTo>
                    <a:lnTo>
                      <a:pt x="187" y="3"/>
                    </a:lnTo>
                    <a:lnTo>
                      <a:pt x="202" y="4"/>
                    </a:lnTo>
                    <a:lnTo>
                      <a:pt x="216" y="5"/>
                    </a:lnTo>
                    <a:lnTo>
                      <a:pt x="221" y="13"/>
                    </a:lnTo>
                    <a:lnTo>
                      <a:pt x="0" y="9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27"/>
              <p:cNvSpPr>
                <a:spLocks/>
              </p:cNvSpPr>
              <p:nvPr/>
            </p:nvSpPr>
            <p:spPr bwMode="auto">
              <a:xfrm>
                <a:off x="7528" y="2305"/>
                <a:ext cx="224" cy="20"/>
              </a:xfrm>
              <a:custGeom>
                <a:avLst/>
                <a:gdLst/>
                <a:ahLst/>
                <a:cxnLst>
                  <a:cxn ang="0">
                    <a:pos x="224" y="20"/>
                  </a:cxn>
                  <a:cxn ang="0">
                    <a:pos x="210" y="16"/>
                  </a:cxn>
                  <a:cxn ang="0">
                    <a:pos x="197" y="13"/>
                  </a:cxn>
                  <a:cxn ang="0">
                    <a:pos x="183" y="12"/>
                  </a:cxn>
                  <a:cxn ang="0">
                    <a:pos x="169" y="10"/>
                  </a:cxn>
                  <a:cxn ang="0">
                    <a:pos x="154" y="9"/>
                  </a:cxn>
                  <a:cxn ang="0">
                    <a:pos x="139" y="9"/>
                  </a:cxn>
                  <a:cxn ang="0">
                    <a:pos x="125" y="9"/>
                  </a:cxn>
                  <a:cxn ang="0">
                    <a:pos x="111" y="9"/>
                  </a:cxn>
                  <a:cxn ang="0">
                    <a:pos x="97" y="9"/>
                  </a:cxn>
                  <a:cxn ang="0">
                    <a:pos x="83" y="9"/>
                  </a:cxn>
                  <a:cxn ang="0">
                    <a:pos x="69" y="9"/>
                  </a:cxn>
                  <a:cxn ang="0">
                    <a:pos x="55" y="9"/>
                  </a:cxn>
                  <a:cxn ang="0">
                    <a:pos x="41" y="8"/>
                  </a:cxn>
                  <a:cxn ang="0">
                    <a:pos x="27" y="8"/>
                  </a:cxn>
                  <a:cxn ang="0">
                    <a:pos x="13" y="7"/>
                  </a:cxn>
                  <a:cxn ang="0">
                    <a:pos x="0" y="5"/>
                  </a:cxn>
                  <a:cxn ang="0">
                    <a:pos x="0" y="1"/>
                  </a:cxn>
                  <a:cxn ang="0">
                    <a:pos x="13" y="1"/>
                  </a:cxn>
                  <a:cxn ang="0">
                    <a:pos x="26" y="2"/>
                  </a:cxn>
                  <a:cxn ang="0">
                    <a:pos x="39" y="1"/>
                  </a:cxn>
                  <a:cxn ang="0">
                    <a:pos x="53" y="1"/>
                  </a:cxn>
                  <a:cxn ang="0">
                    <a:pos x="67" y="1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10" y="0"/>
                  </a:cxn>
                  <a:cxn ang="0">
                    <a:pos x="125" y="0"/>
                  </a:cxn>
                  <a:cxn ang="0">
                    <a:pos x="140" y="1"/>
                  </a:cxn>
                  <a:cxn ang="0">
                    <a:pos x="154" y="1"/>
                  </a:cxn>
                  <a:cxn ang="0">
                    <a:pos x="170" y="2"/>
                  </a:cxn>
                  <a:cxn ang="0">
                    <a:pos x="184" y="5"/>
                  </a:cxn>
                  <a:cxn ang="0">
                    <a:pos x="197" y="7"/>
                  </a:cxn>
                  <a:cxn ang="0">
                    <a:pos x="211" y="9"/>
                  </a:cxn>
                  <a:cxn ang="0">
                    <a:pos x="224" y="12"/>
                  </a:cxn>
                  <a:cxn ang="0">
                    <a:pos x="224" y="20"/>
                  </a:cxn>
                </a:cxnLst>
                <a:rect l="0" t="0" r="r" b="b"/>
                <a:pathLst>
                  <a:path w="224" h="20">
                    <a:moveTo>
                      <a:pt x="224" y="20"/>
                    </a:moveTo>
                    <a:lnTo>
                      <a:pt x="210" y="16"/>
                    </a:lnTo>
                    <a:lnTo>
                      <a:pt x="197" y="13"/>
                    </a:lnTo>
                    <a:lnTo>
                      <a:pt x="183" y="12"/>
                    </a:lnTo>
                    <a:lnTo>
                      <a:pt x="169" y="10"/>
                    </a:lnTo>
                    <a:lnTo>
                      <a:pt x="154" y="9"/>
                    </a:lnTo>
                    <a:lnTo>
                      <a:pt x="139" y="9"/>
                    </a:lnTo>
                    <a:lnTo>
                      <a:pt x="125" y="9"/>
                    </a:lnTo>
                    <a:lnTo>
                      <a:pt x="111" y="9"/>
                    </a:lnTo>
                    <a:lnTo>
                      <a:pt x="97" y="9"/>
                    </a:lnTo>
                    <a:lnTo>
                      <a:pt x="83" y="9"/>
                    </a:lnTo>
                    <a:lnTo>
                      <a:pt x="69" y="9"/>
                    </a:lnTo>
                    <a:lnTo>
                      <a:pt x="55" y="9"/>
                    </a:lnTo>
                    <a:lnTo>
                      <a:pt x="41" y="8"/>
                    </a:lnTo>
                    <a:lnTo>
                      <a:pt x="27" y="8"/>
                    </a:lnTo>
                    <a:lnTo>
                      <a:pt x="13" y="7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13" y="1"/>
                    </a:lnTo>
                    <a:lnTo>
                      <a:pt x="26" y="2"/>
                    </a:lnTo>
                    <a:lnTo>
                      <a:pt x="39" y="1"/>
                    </a:lnTo>
                    <a:lnTo>
                      <a:pt x="53" y="1"/>
                    </a:lnTo>
                    <a:lnTo>
                      <a:pt x="67" y="1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10" y="0"/>
                    </a:lnTo>
                    <a:lnTo>
                      <a:pt x="125" y="0"/>
                    </a:lnTo>
                    <a:lnTo>
                      <a:pt x="140" y="1"/>
                    </a:lnTo>
                    <a:lnTo>
                      <a:pt x="154" y="1"/>
                    </a:lnTo>
                    <a:lnTo>
                      <a:pt x="170" y="2"/>
                    </a:lnTo>
                    <a:lnTo>
                      <a:pt x="184" y="5"/>
                    </a:lnTo>
                    <a:lnTo>
                      <a:pt x="197" y="7"/>
                    </a:lnTo>
                    <a:lnTo>
                      <a:pt x="211" y="9"/>
                    </a:lnTo>
                    <a:lnTo>
                      <a:pt x="224" y="12"/>
                    </a:lnTo>
                    <a:lnTo>
                      <a:pt x="224" y="20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28"/>
              <p:cNvSpPr>
                <a:spLocks/>
              </p:cNvSpPr>
              <p:nvPr/>
            </p:nvSpPr>
            <p:spPr bwMode="auto">
              <a:xfrm>
                <a:off x="7379" y="2082"/>
                <a:ext cx="368" cy="48"/>
              </a:xfrm>
              <a:custGeom>
                <a:avLst/>
                <a:gdLst/>
                <a:ahLst/>
                <a:cxnLst>
                  <a:cxn ang="0">
                    <a:pos x="44" y="20"/>
                  </a:cxn>
                  <a:cxn ang="0">
                    <a:pos x="39" y="19"/>
                  </a:cxn>
                  <a:cxn ang="0">
                    <a:pos x="33" y="18"/>
                  </a:cxn>
                  <a:cxn ang="0">
                    <a:pos x="28" y="16"/>
                  </a:cxn>
                  <a:cxn ang="0">
                    <a:pos x="23" y="15"/>
                  </a:cxn>
                  <a:cxn ang="0">
                    <a:pos x="16" y="14"/>
                  </a:cxn>
                  <a:cxn ang="0">
                    <a:pos x="11" y="12"/>
                  </a:cxn>
                  <a:cxn ang="0">
                    <a:pos x="5" y="8"/>
                  </a:cxn>
                  <a:cxn ang="0">
                    <a:pos x="0" y="5"/>
                  </a:cxn>
                  <a:cxn ang="0">
                    <a:pos x="12" y="6"/>
                  </a:cxn>
                  <a:cxn ang="0">
                    <a:pos x="23" y="7"/>
                  </a:cxn>
                  <a:cxn ang="0">
                    <a:pos x="35" y="8"/>
                  </a:cxn>
                  <a:cxn ang="0">
                    <a:pos x="46" y="9"/>
                  </a:cxn>
                  <a:cxn ang="0">
                    <a:pos x="59" y="9"/>
                  </a:cxn>
                  <a:cxn ang="0">
                    <a:pos x="71" y="9"/>
                  </a:cxn>
                  <a:cxn ang="0">
                    <a:pos x="83" y="9"/>
                  </a:cxn>
                  <a:cxn ang="0">
                    <a:pos x="96" y="8"/>
                  </a:cxn>
                  <a:cxn ang="0">
                    <a:pos x="108" y="8"/>
                  </a:cxn>
                  <a:cxn ang="0">
                    <a:pos x="120" y="7"/>
                  </a:cxn>
                  <a:cxn ang="0">
                    <a:pos x="133" y="6"/>
                  </a:cxn>
                  <a:cxn ang="0">
                    <a:pos x="145" y="5"/>
                  </a:cxn>
                  <a:cxn ang="0">
                    <a:pos x="157" y="4"/>
                  </a:cxn>
                  <a:cxn ang="0">
                    <a:pos x="168" y="3"/>
                  </a:cxn>
                  <a:cxn ang="0">
                    <a:pos x="180" y="1"/>
                  </a:cxn>
                  <a:cxn ang="0">
                    <a:pos x="192" y="0"/>
                  </a:cxn>
                  <a:cxn ang="0">
                    <a:pos x="368" y="48"/>
                  </a:cxn>
                  <a:cxn ang="0">
                    <a:pos x="347" y="47"/>
                  </a:cxn>
                  <a:cxn ang="0">
                    <a:pos x="325" y="47"/>
                  </a:cxn>
                  <a:cxn ang="0">
                    <a:pos x="303" y="47"/>
                  </a:cxn>
                  <a:cxn ang="0">
                    <a:pos x="283" y="48"/>
                  </a:cxn>
                  <a:cxn ang="0">
                    <a:pos x="262" y="48"/>
                  </a:cxn>
                  <a:cxn ang="0">
                    <a:pos x="242" y="48"/>
                  </a:cxn>
                  <a:cxn ang="0">
                    <a:pos x="222" y="48"/>
                  </a:cxn>
                  <a:cxn ang="0">
                    <a:pos x="202" y="48"/>
                  </a:cxn>
                  <a:cxn ang="0">
                    <a:pos x="183" y="47"/>
                  </a:cxn>
                  <a:cxn ang="0">
                    <a:pos x="163" y="46"/>
                  </a:cxn>
                  <a:cxn ang="0">
                    <a:pos x="144" y="45"/>
                  </a:cxn>
                  <a:cxn ang="0">
                    <a:pos x="124" y="42"/>
                  </a:cxn>
                  <a:cxn ang="0">
                    <a:pos x="104" y="39"/>
                  </a:cxn>
                  <a:cxn ang="0">
                    <a:pos x="84" y="33"/>
                  </a:cxn>
                  <a:cxn ang="0">
                    <a:pos x="65" y="28"/>
                  </a:cxn>
                  <a:cxn ang="0">
                    <a:pos x="44" y="20"/>
                  </a:cxn>
                </a:cxnLst>
                <a:rect l="0" t="0" r="r" b="b"/>
                <a:pathLst>
                  <a:path w="368" h="48">
                    <a:moveTo>
                      <a:pt x="44" y="20"/>
                    </a:moveTo>
                    <a:lnTo>
                      <a:pt x="39" y="19"/>
                    </a:lnTo>
                    <a:lnTo>
                      <a:pt x="33" y="18"/>
                    </a:lnTo>
                    <a:lnTo>
                      <a:pt x="28" y="16"/>
                    </a:lnTo>
                    <a:lnTo>
                      <a:pt x="23" y="15"/>
                    </a:lnTo>
                    <a:lnTo>
                      <a:pt x="16" y="14"/>
                    </a:lnTo>
                    <a:lnTo>
                      <a:pt x="11" y="12"/>
                    </a:lnTo>
                    <a:lnTo>
                      <a:pt x="5" y="8"/>
                    </a:lnTo>
                    <a:lnTo>
                      <a:pt x="0" y="5"/>
                    </a:lnTo>
                    <a:lnTo>
                      <a:pt x="12" y="6"/>
                    </a:lnTo>
                    <a:lnTo>
                      <a:pt x="23" y="7"/>
                    </a:lnTo>
                    <a:lnTo>
                      <a:pt x="35" y="8"/>
                    </a:lnTo>
                    <a:lnTo>
                      <a:pt x="46" y="9"/>
                    </a:lnTo>
                    <a:lnTo>
                      <a:pt x="59" y="9"/>
                    </a:lnTo>
                    <a:lnTo>
                      <a:pt x="71" y="9"/>
                    </a:lnTo>
                    <a:lnTo>
                      <a:pt x="83" y="9"/>
                    </a:lnTo>
                    <a:lnTo>
                      <a:pt x="96" y="8"/>
                    </a:lnTo>
                    <a:lnTo>
                      <a:pt x="108" y="8"/>
                    </a:lnTo>
                    <a:lnTo>
                      <a:pt x="120" y="7"/>
                    </a:lnTo>
                    <a:lnTo>
                      <a:pt x="133" y="6"/>
                    </a:lnTo>
                    <a:lnTo>
                      <a:pt x="145" y="5"/>
                    </a:lnTo>
                    <a:lnTo>
                      <a:pt x="157" y="4"/>
                    </a:lnTo>
                    <a:lnTo>
                      <a:pt x="168" y="3"/>
                    </a:lnTo>
                    <a:lnTo>
                      <a:pt x="180" y="1"/>
                    </a:lnTo>
                    <a:lnTo>
                      <a:pt x="192" y="0"/>
                    </a:lnTo>
                    <a:lnTo>
                      <a:pt x="368" y="48"/>
                    </a:lnTo>
                    <a:lnTo>
                      <a:pt x="347" y="47"/>
                    </a:lnTo>
                    <a:lnTo>
                      <a:pt x="325" y="47"/>
                    </a:lnTo>
                    <a:lnTo>
                      <a:pt x="303" y="47"/>
                    </a:lnTo>
                    <a:lnTo>
                      <a:pt x="283" y="48"/>
                    </a:lnTo>
                    <a:lnTo>
                      <a:pt x="262" y="48"/>
                    </a:lnTo>
                    <a:lnTo>
                      <a:pt x="242" y="48"/>
                    </a:lnTo>
                    <a:lnTo>
                      <a:pt x="222" y="48"/>
                    </a:lnTo>
                    <a:lnTo>
                      <a:pt x="202" y="48"/>
                    </a:lnTo>
                    <a:lnTo>
                      <a:pt x="183" y="47"/>
                    </a:lnTo>
                    <a:lnTo>
                      <a:pt x="163" y="46"/>
                    </a:lnTo>
                    <a:lnTo>
                      <a:pt x="144" y="45"/>
                    </a:lnTo>
                    <a:lnTo>
                      <a:pt x="124" y="42"/>
                    </a:lnTo>
                    <a:lnTo>
                      <a:pt x="104" y="39"/>
                    </a:lnTo>
                    <a:lnTo>
                      <a:pt x="84" y="33"/>
                    </a:lnTo>
                    <a:lnTo>
                      <a:pt x="65" y="28"/>
                    </a:lnTo>
                    <a:lnTo>
                      <a:pt x="44" y="20"/>
                    </a:lnTo>
                    <a:close/>
                  </a:path>
                </a:pathLst>
              </a:custGeom>
              <a:solidFill>
                <a:srgbClr val="A3002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29"/>
              <p:cNvSpPr>
                <a:spLocks/>
              </p:cNvSpPr>
              <p:nvPr/>
            </p:nvSpPr>
            <p:spPr bwMode="auto">
              <a:xfrm>
                <a:off x="7495" y="2499"/>
                <a:ext cx="245" cy="17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14" y="10"/>
                  </a:cxn>
                  <a:cxn ang="0">
                    <a:pos x="28" y="8"/>
                  </a:cxn>
                  <a:cxn ang="0">
                    <a:pos x="43" y="6"/>
                  </a:cxn>
                  <a:cxn ang="0">
                    <a:pos x="59" y="4"/>
                  </a:cxn>
                  <a:cxn ang="0">
                    <a:pos x="74" y="3"/>
                  </a:cxn>
                  <a:cxn ang="0">
                    <a:pos x="90" y="2"/>
                  </a:cxn>
                  <a:cxn ang="0">
                    <a:pos x="106" y="1"/>
                  </a:cxn>
                  <a:cxn ang="0">
                    <a:pos x="123" y="0"/>
                  </a:cxn>
                  <a:cxn ang="0">
                    <a:pos x="138" y="0"/>
                  </a:cxn>
                  <a:cxn ang="0">
                    <a:pos x="154" y="0"/>
                  </a:cxn>
                  <a:cxn ang="0">
                    <a:pos x="170" y="0"/>
                  </a:cxn>
                  <a:cxn ang="0">
                    <a:pos x="185" y="0"/>
                  </a:cxn>
                  <a:cxn ang="0">
                    <a:pos x="202" y="1"/>
                  </a:cxn>
                  <a:cxn ang="0">
                    <a:pos x="217" y="3"/>
                  </a:cxn>
                  <a:cxn ang="0">
                    <a:pos x="231" y="4"/>
                  </a:cxn>
                  <a:cxn ang="0">
                    <a:pos x="245" y="6"/>
                  </a:cxn>
                  <a:cxn ang="0">
                    <a:pos x="232" y="9"/>
                  </a:cxn>
                  <a:cxn ang="0">
                    <a:pos x="219" y="11"/>
                  </a:cxn>
                  <a:cxn ang="0">
                    <a:pos x="205" y="14"/>
                  </a:cxn>
                  <a:cxn ang="0">
                    <a:pos x="190" y="15"/>
                  </a:cxn>
                  <a:cxn ang="0">
                    <a:pos x="175" y="16"/>
                  </a:cxn>
                  <a:cxn ang="0">
                    <a:pos x="159" y="17"/>
                  </a:cxn>
                  <a:cxn ang="0">
                    <a:pos x="143" y="17"/>
                  </a:cxn>
                  <a:cxn ang="0">
                    <a:pos x="127" y="17"/>
                  </a:cxn>
                  <a:cxn ang="0">
                    <a:pos x="111" y="17"/>
                  </a:cxn>
                  <a:cxn ang="0">
                    <a:pos x="95" y="17"/>
                  </a:cxn>
                  <a:cxn ang="0">
                    <a:pos x="78" y="16"/>
                  </a:cxn>
                  <a:cxn ang="0">
                    <a:pos x="62" y="16"/>
                  </a:cxn>
                  <a:cxn ang="0">
                    <a:pos x="46" y="15"/>
                  </a:cxn>
                  <a:cxn ang="0">
                    <a:pos x="30" y="15"/>
                  </a:cxn>
                  <a:cxn ang="0">
                    <a:pos x="15" y="14"/>
                  </a:cxn>
                  <a:cxn ang="0">
                    <a:pos x="0" y="14"/>
                  </a:cxn>
                </a:cxnLst>
                <a:rect l="0" t="0" r="r" b="b"/>
                <a:pathLst>
                  <a:path w="245" h="17">
                    <a:moveTo>
                      <a:pt x="0" y="14"/>
                    </a:moveTo>
                    <a:lnTo>
                      <a:pt x="14" y="10"/>
                    </a:lnTo>
                    <a:lnTo>
                      <a:pt x="28" y="8"/>
                    </a:lnTo>
                    <a:lnTo>
                      <a:pt x="43" y="6"/>
                    </a:lnTo>
                    <a:lnTo>
                      <a:pt x="59" y="4"/>
                    </a:lnTo>
                    <a:lnTo>
                      <a:pt x="74" y="3"/>
                    </a:lnTo>
                    <a:lnTo>
                      <a:pt x="90" y="2"/>
                    </a:lnTo>
                    <a:lnTo>
                      <a:pt x="106" y="1"/>
                    </a:lnTo>
                    <a:lnTo>
                      <a:pt x="123" y="0"/>
                    </a:lnTo>
                    <a:lnTo>
                      <a:pt x="138" y="0"/>
                    </a:lnTo>
                    <a:lnTo>
                      <a:pt x="154" y="0"/>
                    </a:lnTo>
                    <a:lnTo>
                      <a:pt x="170" y="0"/>
                    </a:lnTo>
                    <a:lnTo>
                      <a:pt x="185" y="0"/>
                    </a:lnTo>
                    <a:lnTo>
                      <a:pt x="202" y="1"/>
                    </a:lnTo>
                    <a:lnTo>
                      <a:pt x="217" y="3"/>
                    </a:lnTo>
                    <a:lnTo>
                      <a:pt x="231" y="4"/>
                    </a:lnTo>
                    <a:lnTo>
                      <a:pt x="245" y="6"/>
                    </a:lnTo>
                    <a:lnTo>
                      <a:pt x="232" y="9"/>
                    </a:lnTo>
                    <a:lnTo>
                      <a:pt x="219" y="11"/>
                    </a:lnTo>
                    <a:lnTo>
                      <a:pt x="205" y="14"/>
                    </a:lnTo>
                    <a:lnTo>
                      <a:pt x="190" y="15"/>
                    </a:lnTo>
                    <a:lnTo>
                      <a:pt x="175" y="16"/>
                    </a:lnTo>
                    <a:lnTo>
                      <a:pt x="159" y="17"/>
                    </a:lnTo>
                    <a:lnTo>
                      <a:pt x="143" y="17"/>
                    </a:lnTo>
                    <a:lnTo>
                      <a:pt x="127" y="17"/>
                    </a:lnTo>
                    <a:lnTo>
                      <a:pt x="111" y="17"/>
                    </a:lnTo>
                    <a:lnTo>
                      <a:pt x="95" y="17"/>
                    </a:lnTo>
                    <a:lnTo>
                      <a:pt x="78" y="16"/>
                    </a:lnTo>
                    <a:lnTo>
                      <a:pt x="62" y="16"/>
                    </a:lnTo>
                    <a:lnTo>
                      <a:pt x="46" y="15"/>
                    </a:lnTo>
                    <a:lnTo>
                      <a:pt x="30" y="15"/>
                    </a:lnTo>
                    <a:lnTo>
                      <a:pt x="15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230"/>
              <p:cNvSpPr>
                <a:spLocks/>
              </p:cNvSpPr>
              <p:nvPr/>
            </p:nvSpPr>
            <p:spPr bwMode="auto">
              <a:xfrm>
                <a:off x="7531" y="2590"/>
                <a:ext cx="209" cy="31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0" y="16"/>
                  </a:cxn>
                  <a:cxn ang="0">
                    <a:pos x="13" y="14"/>
                  </a:cxn>
                  <a:cxn ang="0">
                    <a:pos x="26" y="13"/>
                  </a:cxn>
                  <a:cxn ang="0">
                    <a:pos x="40" y="12"/>
                  </a:cxn>
                  <a:cxn ang="0">
                    <a:pos x="53" y="10"/>
                  </a:cxn>
                  <a:cxn ang="0">
                    <a:pos x="66" y="9"/>
                  </a:cxn>
                  <a:cxn ang="0">
                    <a:pos x="79" y="7"/>
                  </a:cxn>
                  <a:cxn ang="0">
                    <a:pos x="92" y="5"/>
                  </a:cxn>
                  <a:cxn ang="0">
                    <a:pos x="105" y="4"/>
                  </a:cxn>
                  <a:cxn ang="0">
                    <a:pos x="118" y="3"/>
                  </a:cxn>
                  <a:cxn ang="0">
                    <a:pos x="131" y="1"/>
                  </a:cxn>
                  <a:cxn ang="0">
                    <a:pos x="144" y="0"/>
                  </a:cxn>
                  <a:cxn ang="0">
                    <a:pos x="157" y="0"/>
                  </a:cxn>
                  <a:cxn ang="0">
                    <a:pos x="170" y="0"/>
                  </a:cxn>
                  <a:cxn ang="0">
                    <a:pos x="183" y="1"/>
                  </a:cxn>
                  <a:cxn ang="0">
                    <a:pos x="196" y="3"/>
                  </a:cxn>
                  <a:cxn ang="0">
                    <a:pos x="209" y="5"/>
                  </a:cxn>
                  <a:cxn ang="0">
                    <a:pos x="209" y="12"/>
                  </a:cxn>
                  <a:cxn ang="0">
                    <a:pos x="0" y="31"/>
                  </a:cxn>
                </a:cxnLst>
                <a:rect l="0" t="0" r="r" b="b"/>
                <a:pathLst>
                  <a:path w="209" h="31">
                    <a:moveTo>
                      <a:pt x="0" y="31"/>
                    </a:moveTo>
                    <a:lnTo>
                      <a:pt x="0" y="16"/>
                    </a:lnTo>
                    <a:lnTo>
                      <a:pt x="13" y="14"/>
                    </a:lnTo>
                    <a:lnTo>
                      <a:pt x="26" y="13"/>
                    </a:lnTo>
                    <a:lnTo>
                      <a:pt x="40" y="12"/>
                    </a:lnTo>
                    <a:lnTo>
                      <a:pt x="53" y="10"/>
                    </a:lnTo>
                    <a:lnTo>
                      <a:pt x="66" y="9"/>
                    </a:lnTo>
                    <a:lnTo>
                      <a:pt x="79" y="7"/>
                    </a:lnTo>
                    <a:lnTo>
                      <a:pt x="92" y="5"/>
                    </a:lnTo>
                    <a:lnTo>
                      <a:pt x="105" y="4"/>
                    </a:lnTo>
                    <a:lnTo>
                      <a:pt x="118" y="3"/>
                    </a:lnTo>
                    <a:lnTo>
                      <a:pt x="131" y="1"/>
                    </a:lnTo>
                    <a:lnTo>
                      <a:pt x="144" y="0"/>
                    </a:lnTo>
                    <a:lnTo>
                      <a:pt x="157" y="0"/>
                    </a:lnTo>
                    <a:lnTo>
                      <a:pt x="170" y="0"/>
                    </a:lnTo>
                    <a:lnTo>
                      <a:pt x="183" y="1"/>
                    </a:lnTo>
                    <a:lnTo>
                      <a:pt x="196" y="3"/>
                    </a:lnTo>
                    <a:lnTo>
                      <a:pt x="209" y="5"/>
                    </a:lnTo>
                    <a:lnTo>
                      <a:pt x="209" y="12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231"/>
              <p:cNvSpPr>
                <a:spLocks/>
              </p:cNvSpPr>
              <p:nvPr/>
            </p:nvSpPr>
            <p:spPr bwMode="auto">
              <a:xfrm>
                <a:off x="7513" y="2530"/>
                <a:ext cx="223" cy="22"/>
              </a:xfrm>
              <a:custGeom>
                <a:avLst/>
                <a:gdLst/>
                <a:ahLst/>
                <a:cxnLst>
                  <a:cxn ang="0">
                    <a:pos x="223" y="11"/>
                  </a:cxn>
                  <a:cxn ang="0">
                    <a:pos x="211" y="12"/>
                  </a:cxn>
                  <a:cxn ang="0">
                    <a:pos x="196" y="14"/>
                  </a:cxn>
                  <a:cxn ang="0">
                    <a:pos x="184" y="15"/>
                  </a:cxn>
                  <a:cxn ang="0">
                    <a:pos x="169" y="16"/>
                  </a:cxn>
                  <a:cxn ang="0">
                    <a:pos x="157" y="17"/>
                  </a:cxn>
                  <a:cxn ang="0">
                    <a:pos x="142" y="18"/>
                  </a:cxn>
                  <a:cxn ang="0">
                    <a:pos x="128" y="19"/>
                  </a:cxn>
                  <a:cxn ang="0">
                    <a:pos x="115" y="20"/>
                  </a:cxn>
                  <a:cxn ang="0">
                    <a:pos x="101" y="20"/>
                  </a:cxn>
                  <a:cxn ang="0">
                    <a:pos x="87" y="22"/>
                  </a:cxn>
                  <a:cxn ang="0">
                    <a:pos x="73" y="22"/>
                  </a:cxn>
                  <a:cxn ang="0">
                    <a:pos x="59" y="22"/>
                  </a:cxn>
                  <a:cxn ang="0">
                    <a:pos x="45" y="22"/>
                  </a:cxn>
                  <a:cxn ang="0">
                    <a:pos x="32" y="20"/>
                  </a:cxn>
                  <a:cxn ang="0">
                    <a:pos x="18" y="19"/>
                  </a:cxn>
                  <a:cxn ang="0">
                    <a:pos x="4" y="18"/>
                  </a:cxn>
                  <a:cxn ang="0">
                    <a:pos x="3" y="14"/>
                  </a:cxn>
                  <a:cxn ang="0">
                    <a:pos x="2" y="11"/>
                  </a:cxn>
                  <a:cxn ang="0">
                    <a:pos x="0" y="7"/>
                  </a:cxn>
                  <a:cxn ang="0">
                    <a:pos x="0" y="3"/>
                  </a:cxn>
                  <a:cxn ang="0">
                    <a:pos x="223" y="0"/>
                  </a:cxn>
                  <a:cxn ang="0">
                    <a:pos x="223" y="11"/>
                  </a:cxn>
                </a:cxnLst>
                <a:rect l="0" t="0" r="r" b="b"/>
                <a:pathLst>
                  <a:path w="223" h="22">
                    <a:moveTo>
                      <a:pt x="223" y="11"/>
                    </a:moveTo>
                    <a:lnTo>
                      <a:pt x="211" y="12"/>
                    </a:lnTo>
                    <a:lnTo>
                      <a:pt x="196" y="14"/>
                    </a:lnTo>
                    <a:lnTo>
                      <a:pt x="184" y="15"/>
                    </a:lnTo>
                    <a:lnTo>
                      <a:pt x="169" y="16"/>
                    </a:lnTo>
                    <a:lnTo>
                      <a:pt x="157" y="17"/>
                    </a:lnTo>
                    <a:lnTo>
                      <a:pt x="142" y="18"/>
                    </a:lnTo>
                    <a:lnTo>
                      <a:pt x="128" y="19"/>
                    </a:lnTo>
                    <a:lnTo>
                      <a:pt x="115" y="20"/>
                    </a:lnTo>
                    <a:lnTo>
                      <a:pt x="101" y="20"/>
                    </a:lnTo>
                    <a:lnTo>
                      <a:pt x="87" y="22"/>
                    </a:lnTo>
                    <a:lnTo>
                      <a:pt x="73" y="22"/>
                    </a:lnTo>
                    <a:lnTo>
                      <a:pt x="59" y="22"/>
                    </a:lnTo>
                    <a:lnTo>
                      <a:pt x="45" y="22"/>
                    </a:lnTo>
                    <a:lnTo>
                      <a:pt x="32" y="20"/>
                    </a:lnTo>
                    <a:lnTo>
                      <a:pt x="18" y="19"/>
                    </a:lnTo>
                    <a:lnTo>
                      <a:pt x="4" y="18"/>
                    </a:lnTo>
                    <a:lnTo>
                      <a:pt x="3" y="14"/>
                    </a:lnTo>
                    <a:lnTo>
                      <a:pt x="2" y="11"/>
                    </a:lnTo>
                    <a:lnTo>
                      <a:pt x="0" y="7"/>
                    </a:lnTo>
                    <a:lnTo>
                      <a:pt x="0" y="3"/>
                    </a:lnTo>
                    <a:lnTo>
                      <a:pt x="223" y="0"/>
                    </a:lnTo>
                    <a:lnTo>
                      <a:pt x="223" y="11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232"/>
              <p:cNvSpPr>
                <a:spLocks/>
              </p:cNvSpPr>
              <p:nvPr/>
            </p:nvSpPr>
            <p:spPr bwMode="auto">
              <a:xfrm>
                <a:off x="7524" y="2559"/>
                <a:ext cx="209" cy="28"/>
              </a:xfrm>
              <a:custGeom>
                <a:avLst/>
                <a:gdLst/>
                <a:ahLst/>
                <a:cxnLst>
                  <a:cxn ang="0">
                    <a:pos x="209" y="10"/>
                  </a:cxn>
                  <a:cxn ang="0">
                    <a:pos x="197" y="11"/>
                  </a:cxn>
                  <a:cxn ang="0">
                    <a:pos x="184" y="13"/>
                  </a:cxn>
                  <a:cxn ang="0">
                    <a:pos x="173" y="14"/>
                  </a:cxn>
                  <a:cxn ang="0">
                    <a:pos x="160" y="15"/>
                  </a:cxn>
                  <a:cxn ang="0">
                    <a:pos x="147" y="16"/>
                  </a:cxn>
                  <a:cxn ang="0">
                    <a:pos x="135" y="18"/>
                  </a:cxn>
                  <a:cxn ang="0">
                    <a:pos x="122" y="20"/>
                  </a:cxn>
                  <a:cxn ang="0">
                    <a:pos x="109" y="21"/>
                  </a:cxn>
                  <a:cxn ang="0">
                    <a:pos x="96" y="22"/>
                  </a:cxn>
                  <a:cxn ang="0">
                    <a:pos x="83" y="23"/>
                  </a:cxn>
                  <a:cxn ang="0">
                    <a:pos x="70" y="24"/>
                  </a:cxn>
                  <a:cxn ang="0">
                    <a:pos x="58" y="25"/>
                  </a:cxn>
                  <a:cxn ang="0">
                    <a:pos x="45" y="26"/>
                  </a:cxn>
                  <a:cxn ang="0">
                    <a:pos x="32" y="27"/>
                  </a:cxn>
                  <a:cxn ang="0">
                    <a:pos x="19" y="27"/>
                  </a:cxn>
                  <a:cxn ang="0">
                    <a:pos x="7" y="28"/>
                  </a:cxn>
                  <a:cxn ang="0">
                    <a:pos x="0" y="10"/>
                  </a:cxn>
                  <a:cxn ang="0">
                    <a:pos x="209" y="0"/>
                  </a:cxn>
                  <a:cxn ang="0">
                    <a:pos x="209" y="10"/>
                  </a:cxn>
                </a:cxnLst>
                <a:rect l="0" t="0" r="r" b="b"/>
                <a:pathLst>
                  <a:path w="209" h="28">
                    <a:moveTo>
                      <a:pt x="209" y="10"/>
                    </a:moveTo>
                    <a:lnTo>
                      <a:pt x="197" y="11"/>
                    </a:lnTo>
                    <a:lnTo>
                      <a:pt x="184" y="13"/>
                    </a:lnTo>
                    <a:lnTo>
                      <a:pt x="173" y="14"/>
                    </a:lnTo>
                    <a:lnTo>
                      <a:pt x="160" y="15"/>
                    </a:lnTo>
                    <a:lnTo>
                      <a:pt x="147" y="16"/>
                    </a:lnTo>
                    <a:lnTo>
                      <a:pt x="135" y="18"/>
                    </a:lnTo>
                    <a:lnTo>
                      <a:pt x="122" y="20"/>
                    </a:lnTo>
                    <a:lnTo>
                      <a:pt x="109" y="21"/>
                    </a:lnTo>
                    <a:lnTo>
                      <a:pt x="96" y="22"/>
                    </a:lnTo>
                    <a:lnTo>
                      <a:pt x="83" y="23"/>
                    </a:lnTo>
                    <a:lnTo>
                      <a:pt x="70" y="24"/>
                    </a:lnTo>
                    <a:lnTo>
                      <a:pt x="58" y="25"/>
                    </a:lnTo>
                    <a:lnTo>
                      <a:pt x="45" y="26"/>
                    </a:lnTo>
                    <a:lnTo>
                      <a:pt x="32" y="27"/>
                    </a:lnTo>
                    <a:lnTo>
                      <a:pt x="19" y="27"/>
                    </a:lnTo>
                    <a:lnTo>
                      <a:pt x="7" y="28"/>
                    </a:lnTo>
                    <a:lnTo>
                      <a:pt x="0" y="10"/>
                    </a:lnTo>
                    <a:lnTo>
                      <a:pt x="209" y="0"/>
                    </a:lnTo>
                    <a:lnTo>
                      <a:pt x="209" y="10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33"/>
              <p:cNvSpPr>
                <a:spLocks/>
              </p:cNvSpPr>
              <p:nvPr/>
            </p:nvSpPr>
            <p:spPr bwMode="auto">
              <a:xfrm>
                <a:off x="7524" y="2626"/>
                <a:ext cx="209" cy="26"/>
              </a:xfrm>
              <a:custGeom>
                <a:avLst/>
                <a:gdLst/>
                <a:ahLst/>
                <a:cxnLst>
                  <a:cxn ang="0">
                    <a:pos x="0" y="26"/>
                  </a:cxn>
                  <a:cxn ang="0">
                    <a:pos x="0" y="18"/>
                  </a:cxn>
                  <a:cxn ang="0">
                    <a:pos x="12" y="15"/>
                  </a:cxn>
                  <a:cxn ang="0">
                    <a:pos x="23" y="12"/>
                  </a:cxn>
                  <a:cxn ang="0">
                    <a:pos x="36" y="9"/>
                  </a:cxn>
                  <a:cxn ang="0">
                    <a:pos x="48" y="7"/>
                  </a:cxn>
                  <a:cxn ang="0">
                    <a:pos x="61" y="5"/>
                  </a:cxn>
                  <a:cxn ang="0">
                    <a:pos x="74" y="3"/>
                  </a:cxn>
                  <a:cxn ang="0">
                    <a:pos x="87" y="2"/>
                  </a:cxn>
                  <a:cxn ang="0">
                    <a:pos x="101" y="2"/>
                  </a:cxn>
                  <a:cxn ang="0">
                    <a:pos x="114" y="1"/>
                  </a:cxn>
                  <a:cxn ang="0">
                    <a:pos x="127" y="1"/>
                  </a:cxn>
                  <a:cxn ang="0">
                    <a:pos x="141" y="1"/>
                  </a:cxn>
                  <a:cxn ang="0">
                    <a:pos x="155" y="1"/>
                  </a:cxn>
                  <a:cxn ang="0">
                    <a:pos x="168" y="1"/>
                  </a:cxn>
                  <a:cxn ang="0">
                    <a:pos x="182" y="0"/>
                  </a:cxn>
                  <a:cxn ang="0">
                    <a:pos x="195" y="0"/>
                  </a:cxn>
                  <a:cxn ang="0">
                    <a:pos x="209" y="0"/>
                  </a:cxn>
                  <a:cxn ang="0">
                    <a:pos x="196" y="3"/>
                  </a:cxn>
                  <a:cxn ang="0">
                    <a:pos x="183" y="5"/>
                  </a:cxn>
                  <a:cxn ang="0">
                    <a:pos x="170" y="8"/>
                  </a:cxn>
                  <a:cxn ang="0">
                    <a:pos x="156" y="10"/>
                  </a:cxn>
                  <a:cxn ang="0">
                    <a:pos x="143" y="11"/>
                  </a:cxn>
                  <a:cxn ang="0">
                    <a:pos x="130" y="12"/>
                  </a:cxn>
                  <a:cxn ang="0">
                    <a:pos x="117" y="12"/>
                  </a:cxn>
                  <a:cxn ang="0">
                    <a:pos x="104" y="13"/>
                  </a:cxn>
                  <a:cxn ang="0">
                    <a:pos x="92" y="14"/>
                  </a:cxn>
                  <a:cxn ang="0">
                    <a:pos x="79" y="14"/>
                  </a:cxn>
                  <a:cxn ang="0">
                    <a:pos x="66" y="15"/>
                  </a:cxn>
                  <a:cxn ang="0">
                    <a:pos x="53" y="16"/>
                  </a:cxn>
                  <a:cxn ang="0">
                    <a:pos x="39" y="18"/>
                  </a:cxn>
                  <a:cxn ang="0">
                    <a:pos x="26" y="21"/>
                  </a:cxn>
                  <a:cxn ang="0">
                    <a:pos x="13" y="23"/>
                  </a:cxn>
                  <a:cxn ang="0">
                    <a:pos x="0" y="26"/>
                  </a:cxn>
                </a:cxnLst>
                <a:rect l="0" t="0" r="r" b="b"/>
                <a:pathLst>
                  <a:path w="209" h="26">
                    <a:moveTo>
                      <a:pt x="0" y="26"/>
                    </a:moveTo>
                    <a:lnTo>
                      <a:pt x="0" y="18"/>
                    </a:lnTo>
                    <a:lnTo>
                      <a:pt x="12" y="15"/>
                    </a:lnTo>
                    <a:lnTo>
                      <a:pt x="23" y="12"/>
                    </a:lnTo>
                    <a:lnTo>
                      <a:pt x="36" y="9"/>
                    </a:lnTo>
                    <a:lnTo>
                      <a:pt x="48" y="7"/>
                    </a:lnTo>
                    <a:lnTo>
                      <a:pt x="61" y="5"/>
                    </a:lnTo>
                    <a:lnTo>
                      <a:pt x="74" y="3"/>
                    </a:lnTo>
                    <a:lnTo>
                      <a:pt x="87" y="2"/>
                    </a:lnTo>
                    <a:lnTo>
                      <a:pt x="101" y="2"/>
                    </a:lnTo>
                    <a:lnTo>
                      <a:pt x="114" y="1"/>
                    </a:lnTo>
                    <a:lnTo>
                      <a:pt x="127" y="1"/>
                    </a:lnTo>
                    <a:lnTo>
                      <a:pt x="141" y="1"/>
                    </a:lnTo>
                    <a:lnTo>
                      <a:pt x="155" y="1"/>
                    </a:lnTo>
                    <a:lnTo>
                      <a:pt x="168" y="1"/>
                    </a:lnTo>
                    <a:lnTo>
                      <a:pt x="182" y="0"/>
                    </a:lnTo>
                    <a:lnTo>
                      <a:pt x="195" y="0"/>
                    </a:lnTo>
                    <a:lnTo>
                      <a:pt x="209" y="0"/>
                    </a:lnTo>
                    <a:lnTo>
                      <a:pt x="196" y="3"/>
                    </a:lnTo>
                    <a:lnTo>
                      <a:pt x="183" y="5"/>
                    </a:lnTo>
                    <a:lnTo>
                      <a:pt x="170" y="8"/>
                    </a:lnTo>
                    <a:lnTo>
                      <a:pt x="156" y="10"/>
                    </a:lnTo>
                    <a:lnTo>
                      <a:pt x="143" y="11"/>
                    </a:lnTo>
                    <a:lnTo>
                      <a:pt x="130" y="12"/>
                    </a:lnTo>
                    <a:lnTo>
                      <a:pt x="117" y="12"/>
                    </a:lnTo>
                    <a:lnTo>
                      <a:pt x="104" y="13"/>
                    </a:lnTo>
                    <a:lnTo>
                      <a:pt x="92" y="14"/>
                    </a:lnTo>
                    <a:lnTo>
                      <a:pt x="79" y="14"/>
                    </a:lnTo>
                    <a:lnTo>
                      <a:pt x="66" y="15"/>
                    </a:lnTo>
                    <a:lnTo>
                      <a:pt x="53" y="16"/>
                    </a:lnTo>
                    <a:lnTo>
                      <a:pt x="39" y="18"/>
                    </a:lnTo>
                    <a:lnTo>
                      <a:pt x="26" y="21"/>
                    </a:lnTo>
                    <a:lnTo>
                      <a:pt x="13" y="23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234"/>
              <p:cNvSpPr>
                <a:spLocks/>
              </p:cNvSpPr>
              <p:nvPr/>
            </p:nvSpPr>
            <p:spPr bwMode="auto">
              <a:xfrm>
                <a:off x="7559" y="2221"/>
                <a:ext cx="167" cy="14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" y="0"/>
                  </a:cxn>
                  <a:cxn ang="0">
                    <a:pos x="14" y="1"/>
                  </a:cxn>
                  <a:cxn ang="0">
                    <a:pos x="23" y="5"/>
                  </a:cxn>
                  <a:cxn ang="0">
                    <a:pos x="31" y="8"/>
                  </a:cxn>
                  <a:cxn ang="0">
                    <a:pos x="48" y="5"/>
                  </a:cxn>
                  <a:cxn ang="0">
                    <a:pos x="66" y="4"/>
                  </a:cxn>
                  <a:cxn ang="0">
                    <a:pos x="84" y="3"/>
                  </a:cxn>
                  <a:cxn ang="0">
                    <a:pos x="101" y="3"/>
                  </a:cxn>
                  <a:cxn ang="0">
                    <a:pos x="118" y="3"/>
                  </a:cxn>
                  <a:cxn ang="0">
                    <a:pos x="135" y="3"/>
                  </a:cxn>
                  <a:cxn ang="0">
                    <a:pos x="152" y="4"/>
                  </a:cxn>
                  <a:cxn ang="0">
                    <a:pos x="167" y="4"/>
                  </a:cxn>
                  <a:cxn ang="0">
                    <a:pos x="147" y="9"/>
                  </a:cxn>
                  <a:cxn ang="0">
                    <a:pos x="127" y="12"/>
                  </a:cxn>
                  <a:cxn ang="0">
                    <a:pos x="104" y="14"/>
                  </a:cxn>
                  <a:cxn ang="0">
                    <a:pos x="82" y="14"/>
                  </a:cxn>
                  <a:cxn ang="0">
                    <a:pos x="60" y="14"/>
                  </a:cxn>
                  <a:cxn ang="0">
                    <a:pos x="39" y="12"/>
                  </a:cxn>
                  <a:cxn ang="0">
                    <a:pos x="19" y="10"/>
                  </a:cxn>
                  <a:cxn ang="0">
                    <a:pos x="0" y="8"/>
                  </a:cxn>
                </a:cxnLst>
                <a:rect l="0" t="0" r="r" b="b"/>
                <a:pathLst>
                  <a:path w="167" h="14">
                    <a:moveTo>
                      <a:pt x="0" y="8"/>
                    </a:moveTo>
                    <a:lnTo>
                      <a:pt x="7" y="0"/>
                    </a:lnTo>
                    <a:lnTo>
                      <a:pt x="14" y="1"/>
                    </a:lnTo>
                    <a:lnTo>
                      <a:pt x="23" y="5"/>
                    </a:lnTo>
                    <a:lnTo>
                      <a:pt x="31" y="8"/>
                    </a:lnTo>
                    <a:lnTo>
                      <a:pt x="48" y="5"/>
                    </a:lnTo>
                    <a:lnTo>
                      <a:pt x="66" y="4"/>
                    </a:lnTo>
                    <a:lnTo>
                      <a:pt x="84" y="3"/>
                    </a:lnTo>
                    <a:lnTo>
                      <a:pt x="101" y="3"/>
                    </a:lnTo>
                    <a:lnTo>
                      <a:pt x="118" y="3"/>
                    </a:lnTo>
                    <a:lnTo>
                      <a:pt x="135" y="3"/>
                    </a:lnTo>
                    <a:lnTo>
                      <a:pt x="152" y="4"/>
                    </a:lnTo>
                    <a:lnTo>
                      <a:pt x="167" y="4"/>
                    </a:lnTo>
                    <a:lnTo>
                      <a:pt x="147" y="9"/>
                    </a:lnTo>
                    <a:lnTo>
                      <a:pt x="127" y="12"/>
                    </a:lnTo>
                    <a:lnTo>
                      <a:pt x="104" y="14"/>
                    </a:lnTo>
                    <a:lnTo>
                      <a:pt x="82" y="14"/>
                    </a:lnTo>
                    <a:lnTo>
                      <a:pt x="60" y="14"/>
                    </a:lnTo>
                    <a:lnTo>
                      <a:pt x="39" y="12"/>
                    </a:lnTo>
                    <a:lnTo>
                      <a:pt x="19" y="1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D8D8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235"/>
              <p:cNvSpPr>
                <a:spLocks/>
              </p:cNvSpPr>
              <p:nvPr/>
            </p:nvSpPr>
            <p:spPr bwMode="auto">
              <a:xfrm>
                <a:off x="7644" y="2256"/>
                <a:ext cx="82" cy="4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82" y="0"/>
                  </a:cxn>
                  <a:cxn ang="0">
                    <a:pos x="9" y="4"/>
                  </a:cxn>
                  <a:cxn ang="0">
                    <a:pos x="0" y="4"/>
                  </a:cxn>
                </a:cxnLst>
                <a:rect l="0" t="0" r="r" b="b"/>
                <a:pathLst>
                  <a:path w="82" h="4">
                    <a:moveTo>
                      <a:pt x="0" y="4"/>
                    </a:moveTo>
                    <a:lnTo>
                      <a:pt x="82" y="0"/>
                    </a:lnTo>
                    <a:lnTo>
                      <a:pt x="9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36"/>
              <p:cNvSpPr>
                <a:spLocks/>
              </p:cNvSpPr>
              <p:nvPr/>
            </p:nvSpPr>
            <p:spPr bwMode="auto">
              <a:xfrm>
                <a:off x="7528" y="2458"/>
                <a:ext cx="198" cy="18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1" y="6"/>
                  </a:cxn>
                  <a:cxn ang="0">
                    <a:pos x="23" y="5"/>
                  </a:cxn>
                  <a:cxn ang="0">
                    <a:pos x="35" y="4"/>
                  </a:cxn>
                  <a:cxn ang="0">
                    <a:pos x="46" y="4"/>
                  </a:cxn>
                  <a:cxn ang="0">
                    <a:pos x="57" y="3"/>
                  </a:cxn>
                  <a:cxn ang="0">
                    <a:pos x="69" y="2"/>
                  </a:cxn>
                  <a:cxn ang="0">
                    <a:pos x="81" y="1"/>
                  </a:cxn>
                  <a:cxn ang="0">
                    <a:pos x="92" y="1"/>
                  </a:cxn>
                  <a:cxn ang="0">
                    <a:pos x="104" y="0"/>
                  </a:cxn>
                  <a:cxn ang="0">
                    <a:pos x="115" y="0"/>
                  </a:cxn>
                  <a:cxn ang="0">
                    <a:pos x="125" y="0"/>
                  </a:cxn>
                  <a:cxn ang="0">
                    <a:pos x="137" y="0"/>
                  </a:cxn>
                  <a:cxn ang="0">
                    <a:pos x="148" y="0"/>
                  </a:cxn>
                  <a:cxn ang="0">
                    <a:pos x="160" y="0"/>
                  </a:cxn>
                  <a:cxn ang="0">
                    <a:pos x="171" y="1"/>
                  </a:cxn>
                  <a:cxn ang="0">
                    <a:pos x="183" y="2"/>
                  </a:cxn>
                  <a:cxn ang="0">
                    <a:pos x="193" y="3"/>
                  </a:cxn>
                  <a:cxn ang="0">
                    <a:pos x="198" y="10"/>
                  </a:cxn>
                  <a:cxn ang="0">
                    <a:pos x="187" y="13"/>
                  </a:cxn>
                  <a:cxn ang="0">
                    <a:pos x="175" y="14"/>
                  </a:cxn>
                  <a:cxn ang="0">
                    <a:pos x="163" y="16"/>
                  </a:cxn>
                  <a:cxn ang="0">
                    <a:pos x="151" y="16"/>
                  </a:cxn>
                  <a:cxn ang="0">
                    <a:pos x="138" y="17"/>
                  </a:cxn>
                  <a:cxn ang="0">
                    <a:pos x="125" y="18"/>
                  </a:cxn>
                  <a:cxn ang="0">
                    <a:pos x="113" y="18"/>
                  </a:cxn>
                  <a:cxn ang="0">
                    <a:pos x="100" y="18"/>
                  </a:cxn>
                  <a:cxn ang="0">
                    <a:pos x="88" y="18"/>
                  </a:cxn>
                  <a:cxn ang="0">
                    <a:pos x="75" y="18"/>
                  </a:cxn>
                  <a:cxn ang="0">
                    <a:pos x="62" y="18"/>
                  </a:cxn>
                  <a:cxn ang="0">
                    <a:pos x="49" y="18"/>
                  </a:cxn>
                  <a:cxn ang="0">
                    <a:pos x="36" y="18"/>
                  </a:cxn>
                  <a:cxn ang="0">
                    <a:pos x="24" y="18"/>
                  </a:cxn>
                  <a:cxn ang="0">
                    <a:pos x="12" y="18"/>
                  </a:cxn>
                  <a:cxn ang="0">
                    <a:pos x="0" y="18"/>
                  </a:cxn>
                </a:cxnLst>
                <a:rect l="0" t="0" r="r" b="b"/>
                <a:pathLst>
                  <a:path w="198" h="18">
                    <a:moveTo>
                      <a:pt x="0" y="18"/>
                    </a:moveTo>
                    <a:lnTo>
                      <a:pt x="11" y="6"/>
                    </a:lnTo>
                    <a:lnTo>
                      <a:pt x="23" y="5"/>
                    </a:lnTo>
                    <a:lnTo>
                      <a:pt x="35" y="4"/>
                    </a:lnTo>
                    <a:lnTo>
                      <a:pt x="46" y="4"/>
                    </a:lnTo>
                    <a:lnTo>
                      <a:pt x="57" y="3"/>
                    </a:lnTo>
                    <a:lnTo>
                      <a:pt x="69" y="2"/>
                    </a:lnTo>
                    <a:lnTo>
                      <a:pt x="81" y="1"/>
                    </a:lnTo>
                    <a:lnTo>
                      <a:pt x="92" y="1"/>
                    </a:lnTo>
                    <a:lnTo>
                      <a:pt x="104" y="0"/>
                    </a:lnTo>
                    <a:lnTo>
                      <a:pt x="115" y="0"/>
                    </a:lnTo>
                    <a:lnTo>
                      <a:pt x="125" y="0"/>
                    </a:lnTo>
                    <a:lnTo>
                      <a:pt x="137" y="0"/>
                    </a:lnTo>
                    <a:lnTo>
                      <a:pt x="148" y="0"/>
                    </a:lnTo>
                    <a:lnTo>
                      <a:pt x="160" y="0"/>
                    </a:lnTo>
                    <a:lnTo>
                      <a:pt x="171" y="1"/>
                    </a:lnTo>
                    <a:lnTo>
                      <a:pt x="183" y="2"/>
                    </a:lnTo>
                    <a:lnTo>
                      <a:pt x="193" y="3"/>
                    </a:lnTo>
                    <a:lnTo>
                      <a:pt x="198" y="10"/>
                    </a:lnTo>
                    <a:lnTo>
                      <a:pt x="187" y="13"/>
                    </a:lnTo>
                    <a:lnTo>
                      <a:pt x="175" y="14"/>
                    </a:lnTo>
                    <a:lnTo>
                      <a:pt x="163" y="16"/>
                    </a:lnTo>
                    <a:lnTo>
                      <a:pt x="151" y="16"/>
                    </a:lnTo>
                    <a:lnTo>
                      <a:pt x="138" y="17"/>
                    </a:lnTo>
                    <a:lnTo>
                      <a:pt x="125" y="18"/>
                    </a:lnTo>
                    <a:lnTo>
                      <a:pt x="113" y="18"/>
                    </a:lnTo>
                    <a:lnTo>
                      <a:pt x="100" y="18"/>
                    </a:lnTo>
                    <a:lnTo>
                      <a:pt x="88" y="18"/>
                    </a:lnTo>
                    <a:lnTo>
                      <a:pt x="75" y="18"/>
                    </a:lnTo>
                    <a:lnTo>
                      <a:pt x="62" y="18"/>
                    </a:lnTo>
                    <a:lnTo>
                      <a:pt x="49" y="18"/>
                    </a:lnTo>
                    <a:lnTo>
                      <a:pt x="36" y="18"/>
                    </a:lnTo>
                    <a:lnTo>
                      <a:pt x="24" y="18"/>
                    </a:lnTo>
                    <a:lnTo>
                      <a:pt x="12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D8D8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237"/>
              <p:cNvSpPr>
                <a:spLocks/>
              </p:cNvSpPr>
              <p:nvPr/>
            </p:nvSpPr>
            <p:spPr bwMode="auto">
              <a:xfrm>
                <a:off x="7514" y="2356"/>
                <a:ext cx="204" cy="103"/>
              </a:xfrm>
              <a:custGeom>
                <a:avLst/>
                <a:gdLst/>
                <a:ahLst/>
                <a:cxnLst>
                  <a:cxn ang="0">
                    <a:pos x="201" y="12"/>
                  </a:cxn>
                  <a:cxn ang="0">
                    <a:pos x="190" y="12"/>
                  </a:cxn>
                  <a:cxn ang="0">
                    <a:pos x="178" y="13"/>
                  </a:cxn>
                  <a:cxn ang="0">
                    <a:pos x="166" y="13"/>
                  </a:cxn>
                  <a:cxn ang="0">
                    <a:pos x="154" y="14"/>
                  </a:cxn>
                  <a:cxn ang="0">
                    <a:pos x="143" y="15"/>
                  </a:cxn>
                  <a:cxn ang="0">
                    <a:pos x="131" y="16"/>
                  </a:cxn>
                  <a:cxn ang="0">
                    <a:pos x="119" y="17"/>
                  </a:cxn>
                  <a:cxn ang="0">
                    <a:pos x="106" y="17"/>
                  </a:cxn>
                  <a:cxn ang="0">
                    <a:pos x="94" y="18"/>
                  </a:cxn>
                  <a:cxn ang="0">
                    <a:pos x="82" y="18"/>
                  </a:cxn>
                  <a:cxn ang="0">
                    <a:pos x="70" y="18"/>
                  </a:cxn>
                  <a:cxn ang="0">
                    <a:pos x="58" y="18"/>
                  </a:cxn>
                  <a:cxn ang="0">
                    <a:pos x="46" y="17"/>
                  </a:cxn>
                  <a:cxn ang="0">
                    <a:pos x="36" y="16"/>
                  </a:cxn>
                  <a:cxn ang="0">
                    <a:pos x="25" y="14"/>
                  </a:cxn>
                  <a:cxn ang="0">
                    <a:pos x="14" y="12"/>
                  </a:cxn>
                  <a:cxn ang="0">
                    <a:pos x="16" y="33"/>
                  </a:cxn>
                  <a:cxn ang="0">
                    <a:pos x="19" y="58"/>
                  </a:cxn>
                  <a:cxn ang="0">
                    <a:pos x="18" y="82"/>
                  </a:cxn>
                  <a:cxn ang="0">
                    <a:pos x="3" y="103"/>
                  </a:cxn>
                  <a:cxn ang="0">
                    <a:pos x="0" y="79"/>
                  </a:cxn>
                  <a:cxn ang="0">
                    <a:pos x="0" y="54"/>
                  </a:cxn>
                  <a:cxn ang="0">
                    <a:pos x="5" y="29"/>
                  </a:cxn>
                  <a:cxn ang="0">
                    <a:pos x="14" y="8"/>
                  </a:cxn>
                  <a:cxn ang="0">
                    <a:pos x="26" y="5"/>
                  </a:cxn>
                  <a:cxn ang="0">
                    <a:pos x="38" y="4"/>
                  </a:cxn>
                  <a:cxn ang="0">
                    <a:pos x="49" y="2"/>
                  </a:cxn>
                  <a:cxn ang="0">
                    <a:pos x="60" y="2"/>
                  </a:cxn>
                  <a:cxn ang="0">
                    <a:pos x="72" y="1"/>
                  </a:cxn>
                  <a:cxn ang="0">
                    <a:pos x="84" y="0"/>
                  </a:cxn>
                  <a:cxn ang="0">
                    <a:pos x="96" y="0"/>
                  </a:cxn>
                  <a:cxn ang="0">
                    <a:pos x="108" y="0"/>
                  </a:cxn>
                  <a:cxn ang="0">
                    <a:pos x="119" y="0"/>
                  </a:cxn>
                  <a:cxn ang="0">
                    <a:pos x="131" y="0"/>
                  </a:cxn>
                  <a:cxn ang="0">
                    <a:pos x="143" y="0"/>
                  </a:cxn>
                  <a:cxn ang="0">
                    <a:pos x="156" y="0"/>
                  </a:cxn>
                  <a:cxn ang="0">
                    <a:pos x="167" y="0"/>
                  </a:cxn>
                  <a:cxn ang="0">
                    <a:pos x="179" y="0"/>
                  </a:cxn>
                  <a:cxn ang="0">
                    <a:pos x="191" y="0"/>
                  </a:cxn>
                  <a:cxn ang="0">
                    <a:pos x="204" y="0"/>
                  </a:cxn>
                  <a:cxn ang="0">
                    <a:pos x="202" y="2"/>
                  </a:cxn>
                  <a:cxn ang="0">
                    <a:pos x="201" y="5"/>
                  </a:cxn>
                  <a:cxn ang="0">
                    <a:pos x="201" y="9"/>
                  </a:cxn>
                  <a:cxn ang="0">
                    <a:pos x="201" y="12"/>
                  </a:cxn>
                </a:cxnLst>
                <a:rect l="0" t="0" r="r" b="b"/>
                <a:pathLst>
                  <a:path w="204" h="103">
                    <a:moveTo>
                      <a:pt x="201" y="12"/>
                    </a:moveTo>
                    <a:lnTo>
                      <a:pt x="190" y="12"/>
                    </a:lnTo>
                    <a:lnTo>
                      <a:pt x="178" y="13"/>
                    </a:lnTo>
                    <a:lnTo>
                      <a:pt x="166" y="13"/>
                    </a:lnTo>
                    <a:lnTo>
                      <a:pt x="154" y="14"/>
                    </a:lnTo>
                    <a:lnTo>
                      <a:pt x="143" y="15"/>
                    </a:lnTo>
                    <a:lnTo>
                      <a:pt x="131" y="16"/>
                    </a:lnTo>
                    <a:lnTo>
                      <a:pt x="119" y="17"/>
                    </a:lnTo>
                    <a:lnTo>
                      <a:pt x="106" y="17"/>
                    </a:lnTo>
                    <a:lnTo>
                      <a:pt x="94" y="18"/>
                    </a:lnTo>
                    <a:lnTo>
                      <a:pt x="82" y="18"/>
                    </a:lnTo>
                    <a:lnTo>
                      <a:pt x="70" y="18"/>
                    </a:lnTo>
                    <a:lnTo>
                      <a:pt x="58" y="18"/>
                    </a:lnTo>
                    <a:lnTo>
                      <a:pt x="46" y="17"/>
                    </a:lnTo>
                    <a:lnTo>
                      <a:pt x="36" y="16"/>
                    </a:lnTo>
                    <a:lnTo>
                      <a:pt x="25" y="14"/>
                    </a:lnTo>
                    <a:lnTo>
                      <a:pt x="14" y="12"/>
                    </a:lnTo>
                    <a:lnTo>
                      <a:pt x="16" y="33"/>
                    </a:lnTo>
                    <a:lnTo>
                      <a:pt x="19" y="58"/>
                    </a:lnTo>
                    <a:lnTo>
                      <a:pt x="18" y="82"/>
                    </a:lnTo>
                    <a:lnTo>
                      <a:pt x="3" y="103"/>
                    </a:lnTo>
                    <a:lnTo>
                      <a:pt x="0" y="79"/>
                    </a:lnTo>
                    <a:lnTo>
                      <a:pt x="0" y="54"/>
                    </a:lnTo>
                    <a:lnTo>
                      <a:pt x="5" y="29"/>
                    </a:lnTo>
                    <a:lnTo>
                      <a:pt x="14" y="8"/>
                    </a:lnTo>
                    <a:lnTo>
                      <a:pt x="26" y="5"/>
                    </a:lnTo>
                    <a:lnTo>
                      <a:pt x="38" y="4"/>
                    </a:lnTo>
                    <a:lnTo>
                      <a:pt x="49" y="2"/>
                    </a:lnTo>
                    <a:lnTo>
                      <a:pt x="60" y="2"/>
                    </a:lnTo>
                    <a:lnTo>
                      <a:pt x="72" y="1"/>
                    </a:lnTo>
                    <a:lnTo>
                      <a:pt x="84" y="0"/>
                    </a:lnTo>
                    <a:lnTo>
                      <a:pt x="96" y="0"/>
                    </a:lnTo>
                    <a:lnTo>
                      <a:pt x="108" y="0"/>
                    </a:lnTo>
                    <a:lnTo>
                      <a:pt x="119" y="0"/>
                    </a:lnTo>
                    <a:lnTo>
                      <a:pt x="131" y="0"/>
                    </a:lnTo>
                    <a:lnTo>
                      <a:pt x="143" y="0"/>
                    </a:lnTo>
                    <a:lnTo>
                      <a:pt x="156" y="0"/>
                    </a:lnTo>
                    <a:lnTo>
                      <a:pt x="167" y="0"/>
                    </a:lnTo>
                    <a:lnTo>
                      <a:pt x="179" y="0"/>
                    </a:lnTo>
                    <a:lnTo>
                      <a:pt x="191" y="0"/>
                    </a:lnTo>
                    <a:lnTo>
                      <a:pt x="204" y="0"/>
                    </a:lnTo>
                    <a:lnTo>
                      <a:pt x="202" y="2"/>
                    </a:lnTo>
                    <a:lnTo>
                      <a:pt x="201" y="5"/>
                    </a:lnTo>
                    <a:lnTo>
                      <a:pt x="201" y="9"/>
                    </a:lnTo>
                    <a:lnTo>
                      <a:pt x="201" y="12"/>
                    </a:lnTo>
                    <a:close/>
                  </a:path>
                </a:pathLst>
              </a:custGeom>
              <a:solidFill>
                <a:srgbClr val="D8D8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238"/>
              <p:cNvSpPr>
                <a:spLocks/>
              </p:cNvSpPr>
              <p:nvPr/>
            </p:nvSpPr>
            <p:spPr bwMode="auto">
              <a:xfrm>
                <a:off x="7553" y="2389"/>
                <a:ext cx="158" cy="25"/>
              </a:xfrm>
              <a:custGeom>
                <a:avLst/>
                <a:gdLst/>
                <a:ahLst/>
                <a:cxnLst>
                  <a:cxn ang="0">
                    <a:pos x="154" y="18"/>
                  </a:cxn>
                  <a:cxn ang="0">
                    <a:pos x="135" y="19"/>
                  </a:cxn>
                  <a:cxn ang="0">
                    <a:pos x="115" y="20"/>
                  </a:cxn>
                  <a:cxn ang="0">
                    <a:pos x="96" y="22"/>
                  </a:cxn>
                  <a:cxn ang="0">
                    <a:pos x="77" y="24"/>
                  </a:cxn>
                  <a:cxn ang="0">
                    <a:pos x="57" y="25"/>
                  </a:cxn>
                  <a:cxn ang="0">
                    <a:pos x="38" y="25"/>
                  </a:cxn>
                  <a:cxn ang="0">
                    <a:pos x="18" y="23"/>
                  </a:cxn>
                  <a:cxn ang="0">
                    <a:pos x="0" y="18"/>
                  </a:cxn>
                  <a:cxn ang="0">
                    <a:pos x="0" y="3"/>
                  </a:cxn>
                  <a:cxn ang="0">
                    <a:pos x="158" y="0"/>
                  </a:cxn>
                  <a:cxn ang="0">
                    <a:pos x="156" y="5"/>
                  </a:cxn>
                  <a:cxn ang="0">
                    <a:pos x="155" y="8"/>
                  </a:cxn>
                  <a:cxn ang="0">
                    <a:pos x="154" y="12"/>
                  </a:cxn>
                  <a:cxn ang="0">
                    <a:pos x="154" y="18"/>
                  </a:cxn>
                </a:cxnLst>
                <a:rect l="0" t="0" r="r" b="b"/>
                <a:pathLst>
                  <a:path w="158" h="25">
                    <a:moveTo>
                      <a:pt x="154" y="18"/>
                    </a:moveTo>
                    <a:lnTo>
                      <a:pt x="135" y="19"/>
                    </a:lnTo>
                    <a:lnTo>
                      <a:pt x="115" y="20"/>
                    </a:lnTo>
                    <a:lnTo>
                      <a:pt x="96" y="22"/>
                    </a:lnTo>
                    <a:lnTo>
                      <a:pt x="77" y="24"/>
                    </a:lnTo>
                    <a:lnTo>
                      <a:pt x="57" y="25"/>
                    </a:lnTo>
                    <a:lnTo>
                      <a:pt x="38" y="25"/>
                    </a:lnTo>
                    <a:lnTo>
                      <a:pt x="18" y="23"/>
                    </a:lnTo>
                    <a:lnTo>
                      <a:pt x="0" y="18"/>
                    </a:lnTo>
                    <a:lnTo>
                      <a:pt x="0" y="3"/>
                    </a:lnTo>
                    <a:lnTo>
                      <a:pt x="158" y="0"/>
                    </a:lnTo>
                    <a:lnTo>
                      <a:pt x="156" y="5"/>
                    </a:lnTo>
                    <a:lnTo>
                      <a:pt x="155" y="8"/>
                    </a:lnTo>
                    <a:lnTo>
                      <a:pt x="154" y="12"/>
                    </a:lnTo>
                    <a:lnTo>
                      <a:pt x="154" y="18"/>
                    </a:lnTo>
                    <a:close/>
                  </a:path>
                </a:pathLst>
              </a:custGeom>
              <a:solidFill>
                <a:srgbClr val="D8D8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239"/>
              <p:cNvSpPr>
                <a:spLocks/>
              </p:cNvSpPr>
              <p:nvPr/>
            </p:nvSpPr>
            <p:spPr bwMode="auto">
              <a:xfrm>
                <a:off x="7549" y="2428"/>
                <a:ext cx="158" cy="18"/>
              </a:xfrm>
              <a:custGeom>
                <a:avLst/>
                <a:gdLst/>
                <a:ahLst/>
                <a:cxnLst>
                  <a:cxn ang="0">
                    <a:pos x="158" y="8"/>
                  </a:cxn>
                  <a:cxn ang="0">
                    <a:pos x="154" y="5"/>
                  </a:cxn>
                  <a:cxn ang="0">
                    <a:pos x="150" y="4"/>
                  </a:cxn>
                  <a:cxn ang="0">
                    <a:pos x="146" y="5"/>
                  </a:cxn>
                  <a:cxn ang="0">
                    <a:pos x="143" y="7"/>
                  </a:cxn>
                  <a:cxn ang="0">
                    <a:pos x="139" y="10"/>
                  </a:cxn>
                  <a:cxn ang="0">
                    <a:pos x="136" y="12"/>
                  </a:cxn>
                  <a:cxn ang="0">
                    <a:pos x="131" y="13"/>
                  </a:cxn>
                  <a:cxn ang="0">
                    <a:pos x="126" y="12"/>
                  </a:cxn>
                  <a:cxn ang="0">
                    <a:pos x="0" y="18"/>
                  </a:cxn>
                  <a:cxn ang="0">
                    <a:pos x="4" y="5"/>
                  </a:cxn>
                  <a:cxn ang="0">
                    <a:pos x="158" y="0"/>
                  </a:cxn>
                  <a:cxn ang="0">
                    <a:pos x="158" y="8"/>
                  </a:cxn>
                </a:cxnLst>
                <a:rect l="0" t="0" r="r" b="b"/>
                <a:pathLst>
                  <a:path w="158" h="18">
                    <a:moveTo>
                      <a:pt x="158" y="8"/>
                    </a:moveTo>
                    <a:lnTo>
                      <a:pt x="154" y="5"/>
                    </a:lnTo>
                    <a:lnTo>
                      <a:pt x="150" y="4"/>
                    </a:lnTo>
                    <a:lnTo>
                      <a:pt x="146" y="5"/>
                    </a:lnTo>
                    <a:lnTo>
                      <a:pt x="143" y="7"/>
                    </a:lnTo>
                    <a:lnTo>
                      <a:pt x="139" y="10"/>
                    </a:lnTo>
                    <a:lnTo>
                      <a:pt x="136" y="12"/>
                    </a:lnTo>
                    <a:lnTo>
                      <a:pt x="131" y="13"/>
                    </a:lnTo>
                    <a:lnTo>
                      <a:pt x="126" y="12"/>
                    </a:lnTo>
                    <a:lnTo>
                      <a:pt x="0" y="18"/>
                    </a:lnTo>
                    <a:lnTo>
                      <a:pt x="4" y="5"/>
                    </a:lnTo>
                    <a:lnTo>
                      <a:pt x="158" y="0"/>
                    </a:lnTo>
                    <a:lnTo>
                      <a:pt x="158" y="8"/>
                    </a:lnTo>
                    <a:close/>
                  </a:path>
                </a:pathLst>
              </a:custGeom>
              <a:solidFill>
                <a:srgbClr val="D8D8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240" descr="Сферы"/>
              <p:cNvSpPr>
                <a:spLocks/>
              </p:cNvSpPr>
              <p:nvPr/>
            </p:nvSpPr>
            <p:spPr bwMode="auto">
              <a:xfrm>
                <a:off x="6344" y="1313"/>
                <a:ext cx="1241" cy="1007"/>
              </a:xfrm>
              <a:custGeom>
                <a:avLst/>
                <a:gdLst/>
                <a:ahLst/>
                <a:cxnLst>
                  <a:cxn ang="0">
                    <a:pos x="1120" y="754"/>
                  </a:cxn>
                  <a:cxn ang="0">
                    <a:pos x="1059" y="751"/>
                  </a:cxn>
                  <a:cxn ang="0">
                    <a:pos x="996" y="746"/>
                  </a:cxn>
                  <a:cxn ang="0">
                    <a:pos x="944" y="764"/>
                  </a:cxn>
                  <a:cxn ang="0">
                    <a:pos x="927" y="817"/>
                  </a:cxn>
                  <a:cxn ang="0">
                    <a:pos x="971" y="870"/>
                  </a:cxn>
                  <a:cxn ang="0">
                    <a:pos x="968" y="926"/>
                  </a:cxn>
                  <a:cxn ang="0">
                    <a:pos x="930" y="949"/>
                  </a:cxn>
                  <a:cxn ang="0">
                    <a:pos x="944" y="968"/>
                  </a:cxn>
                  <a:cxn ang="0">
                    <a:pos x="955" y="987"/>
                  </a:cxn>
                  <a:cxn ang="0">
                    <a:pos x="915" y="959"/>
                  </a:cxn>
                  <a:cxn ang="0">
                    <a:pos x="825" y="865"/>
                  </a:cxn>
                  <a:cxn ang="0">
                    <a:pos x="899" y="734"/>
                  </a:cxn>
                  <a:cxn ang="0">
                    <a:pos x="978" y="569"/>
                  </a:cxn>
                  <a:cxn ang="0">
                    <a:pos x="1007" y="385"/>
                  </a:cxn>
                  <a:cxn ang="0">
                    <a:pos x="982" y="311"/>
                  </a:cxn>
                  <a:cxn ang="0">
                    <a:pos x="954" y="566"/>
                  </a:cxn>
                  <a:cxn ang="0">
                    <a:pos x="830" y="757"/>
                  </a:cxn>
                  <a:cxn ang="0">
                    <a:pos x="777" y="651"/>
                  </a:cxn>
                  <a:cxn ang="0">
                    <a:pos x="698" y="559"/>
                  </a:cxn>
                  <a:cxn ang="0">
                    <a:pos x="591" y="504"/>
                  </a:cxn>
                  <a:cxn ang="0">
                    <a:pos x="558" y="300"/>
                  </a:cxn>
                  <a:cxn ang="0">
                    <a:pos x="484" y="180"/>
                  </a:cxn>
                  <a:cxn ang="0">
                    <a:pos x="391" y="130"/>
                  </a:cxn>
                  <a:cxn ang="0">
                    <a:pos x="303" y="123"/>
                  </a:cxn>
                  <a:cxn ang="0">
                    <a:pos x="220" y="139"/>
                  </a:cxn>
                  <a:cxn ang="0">
                    <a:pos x="144" y="177"/>
                  </a:cxn>
                  <a:cxn ang="0">
                    <a:pos x="80" y="233"/>
                  </a:cxn>
                  <a:cxn ang="0">
                    <a:pos x="29" y="213"/>
                  </a:cxn>
                  <a:cxn ang="0">
                    <a:pos x="11" y="158"/>
                  </a:cxn>
                  <a:cxn ang="0">
                    <a:pos x="72" y="121"/>
                  </a:cxn>
                  <a:cxn ang="0">
                    <a:pos x="136" y="94"/>
                  </a:cxn>
                  <a:cxn ang="0">
                    <a:pos x="198" y="59"/>
                  </a:cxn>
                  <a:cxn ang="0">
                    <a:pos x="257" y="94"/>
                  </a:cxn>
                  <a:cxn ang="0">
                    <a:pos x="344" y="82"/>
                  </a:cxn>
                  <a:cxn ang="0">
                    <a:pos x="374" y="117"/>
                  </a:cxn>
                  <a:cxn ang="0">
                    <a:pos x="413" y="96"/>
                  </a:cxn>
                  <a:cxn ang="0">
                    <a:pos x="454" y="109"/>
                  </a:cxn>
                  <a:cxn ang="0">
                    <a:pos x="503" y="91"/>
                  </a:cxn>
                  <a:cxn ang="0">
                    <a:pos x="560" y="42"/>
                  </a:cxn>
                  <a:cxn ang="0">
                    <a:pos x="604" y="74"/>
                  </a:cxn>
                  <a:cxn ang="0">
                    <a:pos x="648" y="141"/>
                  </a:cxn>
                  <a:cxn ang="0">
                    <a:pos x="682" y="307"/>
                  </a:cxn>
                  <a:cxn ang="0">
                    <a:pos x="725" y="297"/>
                  </a:cxn>
                  <a:cxn ang="0">
                    <a:pos x="762" y="365"/>
                  </a:cxn>
                  <a:cxn ang="0">
                    <a:pos x="878" y="320"/>
                  </a:cxn>
                  <a:cxn ang="0">
                    <a:pos x="906" y="373"/>
                  </a:cxn>
                  <a:cxn ang="0">
                    <a:pos x="972" y="270"/>
                  </a:cxn>
                  <a:cxn ang="0">
                    <a:pos x="1012" y="129"/>
                  </a:cxn>
                  <a:cxn ang="0">
                    <a:pos x="1051" y="55"/>
                  </a:cxn>
                  <a:cxn ang="0">
                    <a:pos x="1170" y="63"/>
                  </a:cxn>
                  <a:cxn ang="0">
                    <a:pos x="1238" y="289"/>
                  </a:cxn>
                  <a:cxn ang="0">
                    <a:pos x="1223" y="544"/>
                  </a:cxn>
                </a:cxnLst>
                <a:rect l="0" t="0" r="r" b="b"/>
                <a:pathLst>
                  <a:path w="1241" h="1007">
                    <a:moveTo>
                      <a:pt x="1173" y="750"/>
                    </a:moveTo>
                    <a:lnTo>
                      <a:pt x="1160" y="751"/>
                    </a:lnTo>
                    <a:lnTo>
                      <a:pt x="1146" y="752"/>
                    </a:lnTo>
                    <a:lnTo>
                      <a:pt x="1133" y="754"/>
                    </a:lnTo>
                    <a:lnTo>
                      <a:pt x="1120" y="754"/>
                    </a:lnTo>
                    <a:lnTo>
                      <a:pt x="1108" y="754"/>
                    </a:lnTo>
                    <a:lnTo>
                      <a:pt x="1095" y="754"/>
                    </a:lnTo>
                    <a:lnTo>
                      <a:pt x="1083" y="752"/>
                    </a:lnTo>
                    <a:lnTo>
                      <a:pt x="1071" y="752"/>
                    </a:lnTo>
                    <a:lnTo>
                      <a:pt x="1059" y="751"/>
                    </a:lnTo>
                    <a:lnTo>
                      <a:pt x="1046" y="750"/>
                    </a:lnTo>
                    <a:lnTo>
                      <a:pt x="1034" y="749"/>
                    </a:lnTo>
                    <a:lnTo>
                      <a:pt x="1021" y="748"/>
                    </a:lnTo>
                    <a:lnTo>
                      <a:pt x="1009" y="747"/>
                    </a:lnTo>
                    <a:lnTo>
                      <a:pt x="996" y="746"/>
                    </a:lnTo>
                    <a:lnTo>
                      <a:pt x="984" y="744"/>
                    </a:lnTo>
                    <a:lnTo>
                      <a:pt x="971" y="743"/>
                    </a:lnTo>
                    <a:lnTo>
                      <a:pt x="959" y="748"/>
                    </a:lnTo>
                    <a:lnTo>
                      <a:pt x="951" y="755"/>
                    </a:lnTo>
                    <a:lnTo>
                      <a:pt x="944" y="764"/>
                    </a:lnTo>
                    <a:lnTo>
                      <a:pt x="940" y="774"/>
                    </a:lnTo>
                    <a:lnTo>
                      <a:pt x="936" y="785"/>
                    </a:lnTo>
                    <a:lnTo>
                      <a:pt x="933" y="796"/>
                    </a:lnTo>
                    <a:lnTo>
                      <a:pt x="930" y="806"/>
                    </a:lnTo>
                    <a:lnTo>
                      <a:pt x="927" y="817"/>
                    </a:lnTo>
                    <a:lnTo>
                      <a:pt x="928" y="835"/>
                    </a:lnTo>
                    <a:lnTo>
                      <a:pt x="935" y="847"/>
                    </a:lnTo>
                    <a:lnTo>
                      <a:pt x="946" y="856"/>
                    </a:lnTo>
                    <a:lnTo>
                      <a:pt x="959" y="863"/>
                    </a:lnTo>
                    <a:lnTo>
                      <a:pt x="971" y="870"/>
                    </a:lnTo>
                    <a:lnTo>
                      <a:pt x="981" y="880"/>
                    </a:lnTo>
                    <a:lnTo>
                      <a:pt x="984" y="893"/>
                    </a:lnTo>
                    <a:lnTo>
                      <a:pt x="981" y="912"/>
                    </a:lnTo>
                    <a:lnTo>
                      <a:pt x="976" y="921"/>
                    </a:lnTo>
                    <a:lnTo>
                      <a:pt x="968" y="926"/>
                    </a:lnTo>
                    <a:lnTo>
                      <a:pt x="959" y="931"/>
                    </a:lnTo>
                    <a:lnTo>
                      <a:pt x="951" y="935"/>
                    </a:lnTo>
                    <a:lnTo>
                      <a:pt x="943" y="938"/>
                    </a:lnTo>
                    <a:lnTo>
                      <a:pt x="936" y="943"/>
                    </a:lnTo>
                    <a:lnTo>
                      <a:pt x="930" y="949"/>
                    </a:lnTo>
                    <a:lnTo>
                      <a:pt x="927" y="958"/>
                    </a:lnTo>
                    <a:lnTo>
                      <a:pt x="931" y="961"/>
                    </a:lnTo>
                    <a:lnTo>
                      <a:pt x="936" y="963"/>
                    </a:lnTo>
                    <a:lnTo>
                      <a:pt x="940" y="966"/>
                    </a:lnTo>
                    <a:lnTo>
                      <a:pt x="944" y="968"/>
                    </a:lnTo>
                    <a:lnTo>
                      <a:pt x="949" y="971"/>
                    </a:lnTo>
                    <a:lnTo>
                      <a:pt x="952" y="973"/>
                    </a:lnTo>
                    <a:lnTo>
                      <a:pt x="956" y="976"/>
                    </a:lnTo>
                    <a:lnTo>
                      <a:pt x="960" y="978"/>
                    </a:lnTo>
                    <a:lnTo>
                      <a:pt x="955" y="987"/>
                    </a:lnTo>
                    <a:lnTo>
                      <a:pt x="950" y="995"/>
                    </a:lnTo>
                    <a:lnTo>
                      <a:pt x="941" y="1003"/>
                    </a:lnTo>
                    <a:lnTo>
                      <a:pt x="931" y="1007"/>
                    </a:lnTo>
                    <a:lnTo>
                      <a:pt x="925" y="983"/>
                    </a:lnTo>
                    <a:lnTo>
                      <a:pt x="915" y="959"/>
                    </a:lnTo>
                    <a:lnTo>
                      <a:pt x="901" y="936"/>
                    </a:lnTo>
                    <a:lnTo>
                      <a:pt x="885" y="916"/>
                    </a:lnTo>
                    <a:lnTo>
                      <a:pt x="866" y="897"/>
                    </a:lnTo>
                    <a:lnTo>
                      <a:pt x="847" y="880"/>
                    </a:lnTo>
                    <a:lnTo>
                      <a:pt x="825" y="865"/>
                    </a:lnTo>
                    <a:lnTo>
                      <a:pt x="803" y="851"/>
                    </a:lnTo>
                    <a:lnTo>
                      <a:pt x="830" y="823"/>
                    </a:lnTo>
                    <a:lnTo>
                      <a:pt x="855" y="795"/>
                    </a:lnTo>
                    <a:lnTo>
                      <a:pt x="877" y="764"/>
                    </a:lnTo>
                    <a:lnTo>
                      <a:pt x="899" y="734"/>
                    </a:lnTo>
                    <a:lnTo>
                      <a:pt x="918" y="703"/>
                    </a:lnTo>
                    <a:lnTo>
                      <a:pt x="936" y="670"/>
                    </a:lnTo>
                    <a:lnTo>
                      <a:pt x="952" y="638"/>
                    </a:lnTo>
                    <a:lnTo>
                      <a:pt x="966" y="603"/>
                    </a:lnTo>
                    <a:lnTo>
                      <a:pt x="978" y="569"/>
                    </a:lnTo>
                    <a:lnTo>
                      <a:pt x="987" y="533"/>
                    </a:lnTo>
                    <a:lnTo>
                      <a:pt x="995" y="498"/>
                    </a:lnTo>
                    <a:lnTo>
                      <a:pt x="1001" y="461"/>
                    </a:lnTo>
                    <a:lnTo>
                      <a:pt x="1005" y="423"/>
                    </a:lnTo>
                    <a:lnTo>
                      <a:pt x="1007" y="385"/>
                    </a:lnTo>
                    <a:lnTo>
                      <a:pt x="1006" y="346"/>
                    </a:lnTo>
                    <a:lnTo>
                      <a:pt x="1004" y="306"/>
                    </a:lnTo>
                    <a:lnTo>
                      <a:pt x="996" y="303"/>
                    </a:lnTo>
                    <a:lnTo>
                      <a:pt x="989" y="305"/>
                    </a:lnTo>
                    <a:lnTo>
                      <a:pt x="982" y="311"/>
                    </a:lnTo>
                    <a:lnTo>
                      <a:pt x="979" y="318"/>
                    </a:lnTo>
                    <a:lnTo>
                      <a:pt x="984" y="384"/>
                    </a:lnTo>
                    <a:lnTo>
                      <a:pt x="981" y="447"/>
                    </a:lnTo>
                    <a:lnTo>
                      <a:pt x="970" y="507"/>
                    </a:lnTo>
                    <a:lnTo>
                      <a:pt x="954" y="566"/>
                    </a:lnTo>
                    <a:lnTo>
                      <a:pt x="931" y="622"/>
                    </a:lnTo>
                    <a:lnTo>
                      <a:pt x="904" y="676"/>
                    </a:lnTo>
                    <a:lnTo>
                      <a:pt x="872" y="728"/>
                    </a:lnTo>
                    <a:lnTo>
                      <a:pt x="837" y="778"/>
                    </a:lnTo>
                    <a:lnTo>
                      <a:pt x="830" y="757"/>
                    </a:lnTo>
                    <a:lnTo>
                      <a:pt x="821" y="735"/>
                    </a:lnTo>
                    <a:lnTo>
                      <a:pt x="811" y="714"/>
                    </a:lnTo>
                    <a:lnTo>
                      <a:pt x="801" y="693"/>
                    </a:lnTo>
                    <a:lnTo>
                      <a:pt x="789" y="671"/>
                    </a:lnTo>
                    <a:lnTo>
                      <a:pt x="777" y="651"/>
                    </a:lnTo>
                    <a:lnTo>
                      <a:pt x="763" y="630"/>
                    </a:lnTo>
                    <a:lnTo>
                      <a:pt x="749" y="611"/>
                    </a:lnTo>
                    <a:lnTo>
                      <a:pt x="733" y="593"/>
                    </a:lnTo>
                    <a:lnTo>
                      <a:pt x="715" y="575"/>
                    </a:lnTo>
                    <a:lnTo>
                      <a:pt x="698" y="559"/>
                    </a:lnTo>
                    <a:lnTo>
                      <a:pt x="679" y="544"/>
                    </a:lnTo>
                    <a:lnTo>
                      <a:pt x="659" y="531"/>
                    </a:lnTo>
                    <a:lnTo>
                      <a:pt x="638" y="520"/>
                    </a:lnTo>
                    <a:lnTo>
                      <a:pt x="615" y="510"/>
                    </a:lnTo>
                    <a:lnTo>
                      <a:pt x="591" y="504"/>
                    </a:lnTo>
                    <a:lnTo>
                      <a:pt x="587" y="460"/>
                    </a:lnTo>
                    <a:lnTo>
                      <a:pt x="588" y="413"/>
                    </a:lnTo>
                    <a:lnTo>
                      <a:pt x="586" y="368"/>
                    </a:lnTo>
                    <a:lnTo>
                      <a:pt x="573" y="324"/>
                    </a:lnTo>
                    <a:lnTo>
                      <a:pt x="558" y="300"/>
                    </a:lnTo>
                    <a:lnTo>
                      <a:pt x="545" y="275"/>
                    </a:lnTo>
                    <a:lnTo>
                      <a:pt x="532" y="250"/>
                    </a:lnTo>
                    <a:lnTo>
                      <a:pt x="518" y="225"/>
                    </a:lnTo>
                    <a:lnTo>
                      <a:pt x="503" y="202"/>
                    </a:lnTo>
                    <a:lnTo>
                      <a:pt x="484" y="180"/>
                    </a:lnTo>
                    <a:lnTo>
                      <a:pt x="463" y="163"/>
                    </a:lnTo>
                    <a:lnTo>
                      <a:pt x="437" y="149"/>
                    </a:lnTo>
                    <a:lnTo>
                      <a:pt x="423" y="138"/>
                    </a:lnTo>
                    <a:lnTo>
                      <a:pt x="407" y="132"/>
                    </a:lnTo>
                    <a:lnTo>
                      <a:pt x="391" y="130"/>
                    </a:lnTo>
                    <a:lnTo>
                      <a:pt x="374" y="129"/>
                    </a:lnTo>
                    <a:lnTo>
                      <a:pt x="356" y="130"/>
                    </a:lnTo>
                    <a:lnTo>
                      <a:pt x="338" y="130"/>
                    </a:lnTo>
                    <a:lnTo>
                      <a:pt x="320" y="128"/>
                    </a:lnTo>
                    <a:lnTo>
                      <a:pt x="303" y="123"/>
                    </a:lnTo>
                    <a:lnTo>
                      <a:pt x="285" y="124"/>
                    </a:lnTo>
                    <a:lnTo>
                      <a:pt x="268" y="127"/>
                    </a:lnTo>
                    <a:lnTo>
                      <a:pt x="252" y="130"/>
                    </a:lnTo>
                    <a:lnTo>
                      <a:pt x="236" y="135"/>
                    </a:lnTo>
                    <a:lnTo>
                      <a:pt x="220" y="139"/>
                    </a:lnTo>
                    <a:lnTo>
                      <a:pt x="203" y="145"/>
                    </a:lnTo>
                    <a:lnTo>
                      <a:pt x="188" y="152"/>
                    </a:lnTo>
                    <a:lnTo>
                      <a:pt x="173" y="159"/>
                    </a:lnTo>
                    <a:lnTo>
                      <a:pt x="158" y="168"/>
                    </a:lnTo>
                    <a:lnTo>
                      <a:pt x="144" y="177"/>
                    </a:lnTo>
                    <a:lnTo>
                      <a:pt x="130" y="186"/>
                    </a:lnTo>
                    <a:lnTo>
                      <a:pt x="117" y="197"/>
                    </a:lnTo>
                    <a:lnTo>
                      <a:pt x="104" y="208"/>
                    </a:lnTo>
                    <a:lnTo>
                      <a:pt x="92" y="220"/>
                    </a:lnTo>
                    <a:lnTo>
                      <a:pt x="80" y="233"/>
                    </a:lnTo>
                    <a:lnTo>
                      <a:pt x="68" y="246"/>
                    </a:lnTo>
                    <a:lnTo>
                      <a:pt x="56" y="239"/>
                    </a:lnTo>
                    <a:lnTo>
                      <a:pt x="47" y="232"/>
                    </a:lnTo>
                    <a:lnTo>
                      <a:pt x="37" y="223"/>
                    </a:lnTo>
                    <a:lnTo>
                      <a:pt x="29" y="213"/>
                    </a:lnTo>
                    <a:lnTo>
                      <a:pt x="22" y="203"/>
                    </a:lnTo>
                    <a:lnTo>
                      <a:pt x="15" y="192"/>
                    </a:lnTo>
                    <a:lnTo>
                      <a:pt x="8" y="181"/>
                    </a:lnTo>
                    <a:lnTo>
                      <a:pt x="0" y="169"/>
                    </a:lnTo>
                    <a:lnTo>
                      <a:pt x="11" y="158"/>
                    </a:lnTo>
                    <a:lnTo>
                      <a:pt x="22" y="150"/>
                    </a:lnTo>
                    <a:lnTo>
                      <a:pt x="34" y="141"/>
                    </a:lnTo>
                    <a:lnTo>
                      <a:pt x="47" y="133"/>
                    </a:lnTo>
                    <a:lnTo>
                      <a:pt x="59" y="127"/>
                    </a:lnTo>
                    <a:lnTo>
                      <a:pt x="72" y="121"/>
                    </a:lnTo>
                    <a:lnTo>
                      <a:pt x="85" y="115"/>
                    </a:lnTo>
                    <a:lnTo>
                      <a:pt x="98" y="110"/>
                    </a:lnTo>
                    <a:lnTo>
                      <a:pt x="110" y="104"/>
                    </a:lnTo>
                    <a:lnTo>
                      <a:pt x="123" y="99"/>
                    </a:lnTo>
                    <a:lnTo>
                      <a:pt x="136" y="94"/>
                    </a:lnTo>
                    <a:lnTo>
                      <a:pt x="149" y="88"/>
                    </a:lnTo>
                    <a:lnTo>
                      <a:pt x="162" y="82"/>
                    </a:lnTo>
                    <a:lnTo>
                      <a:pt x="174" y="75"/>
                    </a:lnTo>
                    <a:lnTo>
                      <a:pt x="186" y="68"/>
                    </a:lnTo>
                    <a:lnTo>
                      <a:pt x="198" y="59"/>
                    </a:lnTo>
                    <a:lnTo>
                      <a:pt x="211" y="63"/>
                    </a:lnTo>
                    <a:lnTo>
                      <a:pt x="223" y="69"/>
                    </a:lnTo>
                    <a:lnTo>
                      <a:pt x="235" y="76"/>
                    </a:lnTo>
                    <a:lnTo>
                      <a:pt x="247" y="85"/>
                    </a:lnTo>
                    <a:lnTo>
                      <a:pt x="257" y="94"/>
                    </a:lnTo>
                    <a:lnTo>
                      <a:pt x="269" y="103"/>
                    </a:lnTo>
                    <a:lnTo>
                      <a:pt x="280" y="112"/>
                    </a:lnTo>
                    <a:lnTo>
                      <a:pt x="292" y="121"/>
                    </a:lnTo>
                    <a:lnTo>
                      <a:pt x="338" y="76"/>
                    </a:lnTo>
                    <a:lnTo>
                      <a:pt x="344" y="82"/>
                    </a:lnTo>
                    <a:lnTo>
                      <a:pt x="349" y="89"/>
                    </a:lnTo>
                    <a:lnTo>
                      <a:pt x="355" y="97"/>
                    </a:lnTo>
                    <a:lnTo>
                      <a:pt x="360" y="104"/>
                    </a:lnTo>
                    <a:lnTo>
                      <a:pt x="366" y="112"/>
                    </a:lnTo>
                    <a:lnTo>
                      <a:pt x="374" y="117"/>
                    </a:lnTo>
                    <a:lnTo>
                      <a:pt x="383" y="121"/>
                    </a:lnTo>
                    <a:lnTo>
                      <a:pt x="392" y="121"/>
                    </a:lnTo>
                    <a:lnTo>
                      <a:pt x="398" y="111"/>
                    </a:lnTo>
                    <a:lnTo>
                      <a:pt x="405" y="103"/>
                    </a:lnTo>
                    <a:lnTo>
                      <a:pt x="413" y="96"/>
                    </a:lnTo>
                    <a:lnTo>
                      <a:pt x="418" y="87"/>
                    </a:lnTo>
                    <a:lnTo>
                      <a:pt x="427" y="90"/>
                    </a:lnTo>
                    <a:lnTo>
                      <a:pt x="436" y="97"/>
                    </a:lnTo>
                    <a:lnTo>
                      <a:pt x="445" y="102"/>
                    </a:lnTo>
                    <a:lnTo>
                      <a:pt x="454" y="109"/>
                    </a:lnTo>
                    <a:lnTo>
                      <a:pt x="463" y="112"/>
                    </a:lnTo>
                    <a:lnTo>
                      <a:pt x="472" y="113"/>
                    </a:lnTo>
                    <a:lnTo>
                      <a:pt x="481" y="111"/>
                    </a:lnTo>
                    <a:lnTo>
                      <a:pt x="491" y="102"/>
                    </a:lnTo>
                    <a:lnTo>
                      <a:pt x="503" y="91"/>
                    </a:lnTo>
                    <a:lnTo>
                      <a:pt x="514" y="81"/>
                    </a:lnTo>
                    <a:lnTo>
                      <a:pt x="525" y="70"/>
                    </a:lnTo>
                    <a:lnTo>
                      <a:pt x="536" y="60"/>
                    </a:lnTo>
                    <a:lnTo>
                      <a:pt x="548" y="50"/>
                    </a:lnTo>
                    <a:lnTo>
                      <a:pt x="560" y="42"/>
                    </a:lnTo>
                    <a:lnTo>
                      <a:pt x="573" y="35"/>
                    </a:lnTo>
                    <a:lnTo>
                      <a:pt x="588" y="30"/>
                    </a:lnTo>
                    <a:lnTo>
                      <a:pt x="592" y="45"/>
                    </a:lnTo>
                    <a:lnTo>
                      <a:pt x="598" y="60"/>
                    </a:lnTo>
                    <a:lnTo>
                      <a:pt x="604" y="74"/>
                    </a:lnTo>
                    <a:lnTo>
                      <a:pt x="611" y="88"/>
                    </a:lnTo>
                    <a:lnTo>
                      <a:pt x="618" y="102"/>
                    </a:lnTo>
                    <a:lnTo>
                      <a:pt x="627" y="115"/>
                    </a:lnTo>
                    <a:lnTo>
                      <a:pt x="636" y="128"/>
                    </a:lnTo>
                    <a:lnTo>
                      <a:pt x="648" y="141"/>
                    </a:lnTo>
                    <a:lnTo>
                      <a:pt x="645" y="314"/>
                    </a:lnTo>
                    <a:lnTo>
                      <a:pt x="655" y="316"/>
                    </a:lnTo>
                    <a:lnTo>
                      <a:pt x="665" y="315"/>
                    </a:lnTo>
                    <a:lnTo>
                      <a:pt x="673" y="312"/>
                    </a:lnTo>
                    <a:lnTo>
                      <a:pt x="682" y="307"/>
                    </a:lnTo>
                    <a:lnTo>
                      <a:pt x="690" y="302"/>
                    </a:lnTo>
                    <a:lnTo>
                      <a:pt x="699" y="297"/>
                    </a:lnTo>
                    <a:lnTo>
                      <a:pt x="707" y="290"/>
                    </a:lnTo>
                    <a:lnTo>
                      <a:pt x="715" y="285"/>
                    </a:lnTo>
                    <a:lnTo>
                      <a:pt x="725" y="297"/>
                    </a:lnTo>
                    <a:lnTo>
                      <a:pt x="733" y="310"/>
                    </a:lnTo>
                    <a:lnTo>
                      <a:pt x="739" y="324"/>
                    </a:lnTo>
                    <a:lnTo>
                      <a:pt x="746" y="339"/>
                    </a:lnTo>
                    <a:lnTo>
                      <a:pt x="752" y="353"/>
                    </a:lnTo>
                    <a:lnTo>
                      <a:pt x="762" y="365"/>
                    </a:lnTo>
                    <a:lnTo>
                      <a:pt x="773" y="375"/>
                    </a:lnTo>
                    <a:lnTo>
                      <a:pt x="788" y="383"/>
                    </a:lnTo>
                    <a:lnTo>
                      <a:pt x="868" y="300"/>
                    </a:lnTo>
                    <a:lnTo>
                      <a:pt x="873" y="311"/>
                    </a:lnTo>
                    <a:lnTo>
                      <a:pt x="878" y="320"/>
                    </a:lnTo>
                    <a:lnTo>
                      <a:pt x="883" y="331"/>
                    </a:lnTo>
                    <a:lnTo>
                      <a:pt x="888" y="342"/>
                    </a:lnTo>
                    <a:lnTo>
                      <a:pt x="893" y="353"/>
                    </a:lnTo>
                    <a:lnTo>
                      <a:pt x="900" y="362"/>
                    </a:lnTo>
                    <a:lnTo>
                      <a:pt x="906" y="373"/>
                    </a:lnTo>
                    <a:lnTo>
                      <a:pt x="914" y="383"/>
                    </a:lnTo>
                    <a:lnTo>
                      <a:pt x="936" y="358"/>
                    </a:lnTo>
                    <a:lnTo>
                      <a:pt x="951" y="331"/>
                    </a:lnTo>
                    <a:lnTo>
                      <a:pt x="963" y="301"/>
                    </a:lnTo>
                    <a:lnTo>
                      <a:pt x="972" y="270"/>
                    </a:lnTo>
                    <a:lnTo>
                      <a:pt x="980" y="238"/>
                    </a:lnTo>
                    <a:lnTo>
                      <a:pt x="987" y="206"/>
                    </a:lnTo>
                    <a:lnTo>
                      <a:pt x="996" y="175"/>
                    </a:lnTo>
                    <a:lnTo>
                      <a:pt x="1007" y="144"/>
                    </a:lnTo>
                    <a:lnTo>
                      <a:pt x="1012" y="129"/>
                    </a:lnTo>
                    <a:lnTo>
                      <a:pt x="1020" y="114"/>
                    </a:lnTo>
                    <a:lnTo>
                      <a:pt x="1028" y="99"/>
                    </a:lnTo>
                    <a:lnTo>
                      <a:pt x="1037" y="85"/>
                    </a:lnTo>
                    <a:lnTo>
                      <a:pt x="1045" y="70"/>
                    </a:lnTo>
                    <a:lnTo>
                      <a:pt x="1051" y="55"/>
                    </a:lnTo>
                    <a:lnTo>
                      <a:pt x="1056" y="40"/>
                    </a:lnTo>
                    <a:lnTo>
                      <a:pt x="1058" y="22"/>
                    </a:lnTo>
                    <a:lnTo>
                      <a:pt x="1101" y="0"/>
                    </a:lnTo>
                    <a:lnTo>
                      <a:pt x="1140" y="29"/>
                    </a:lnTo>
                    <a:lnTo>
                      <a:pt x="1170" y="63"/>
                    </a:lnTo>
                    <a:lnTo>
                      <a:pt x="1194" y="103"/>
                    </a:lnTo>
                    <a:lnTo>
                      <a:pt x="1211" y="146"/>
                    </a:lnTo>
                    <a:lnTo>
                      <a:pt x="1224" y="193"/>
                    </a:lnTo>
                    <a:lnTo>
                      <a:pt x="1233" y="240"/>
                    </a:lnTo>
                    <a:lnTo>
                      <a:pt x="1238" y="289"/>
                    </a:lnTo>
                    <a:lnTo>
                      <a:pt x="1241" y="337"/>
                    </a:lnTo>
                    <a:lnTo>
                      <a:pt x="1237" y="386"/>
                    </a:lnTo>
                    <a:lnTo>
                      <a:pt x="1233" y="438"/>
                    </a:lnTo>
                    <a:lnTo>
                      <a:pt x="1228" y="491"/>
                    </a:lnTo>
                    <a:lnTo>
                      <a:pt x="1223" y="544"/>
                    </a:lnTo>
                    <a:lnTo>
                      <a:pt x="1215" y="598"/>
                    </a:lnTo>
                    <a:lnTo>
                      <a:pt x="1206" y="651"/>
                    </a:lnTo>
                    <a:lnTo>
                      <a:pt x="1192" y="702"/>
                    </a:lnTo>
                    <a:lnTo>
                      <a:pt x="1173" y="750"/>
                    </a:lnTo>
                    <a:close/>
                  </a:path>
                </a:pathLst>
              </a:custGeom>
              <a:pattFill prst="sphere">
                <a:fgClr>
                  <a:srgbClr val="008EFF"/>
                </a:fgClr>
                <a:bgClr>
                  <a:srgbClr val="000000"/>
                </a:bgClr>
              </a:patt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241"/>
              <p:cNvSpPr>
                <a:spLocks/>
              </p:cNvSpPr>
              <p:nvPr/>
            </p:nvSpPr>
            <p:spPr bwMode="auto">
              <a:xfrm>
                <a:off x="7549" y="2171"/>
                <a:ext cx="18" cy="36"/>
              </a:xfrm>
              <a:custGeom>
                <a:avLst/>
                <a:gdLst/>
                <a:ahLst/>
                <a:cxnLst>
                  <a:cxn ang="0">
                    <a:pos x="10" y="36"/>
                  </a:cxn>
                  <a:cxn ang="0">
                    <a:pos x="0" y="36"/>
                  </a:cxn>
                  <a:cxn ang="0">
                    <a:pos x="1" y="26"/>
                  </a:cxn>
                  <a:cxn ang="0">
                    <a:pos x="0" y="16"/>
                  </a:cxn>
                  <a:cxn ang="0">
                    <a:pos x="1" y="7"/>
                  </a:cxn>
                  <a:cxn ang="0">
                    <a:pos x="7" y="0"/>
                  </a:cxn>
                  <a:cxn ang="0">
                    <a:pos x="10" y="5"/>
                  </a:cxn>
                  <a:cxn ang="0">
                    <a:pos x="16" y="14"/>
                  </a:cxn>
                  <a:cxn ang="0">
                    <a:pos x="18" y="25"/>
                  </a:cxn>
                  <a:cxn ang="0">
                    <a:pos x="10" y="36"/>
                  </a:cxn>
                </a:cxnLst>
                <a:rect l="0" t="0" r="r" b="b"/>
                <a:pathLst>
                  <a:path w="18" h="36">
                    <a:moveTo>
                      <a:pt x="10" y="36"/>
                    </a:moveTo>
                    <a:lnTo>
                      <a:pt x="0" y="36"/>
                    </a:lnTo>
                    <a:lnTo>
                      <a:pt x="1" y="26"/>
                    </a:lnTo>
                    <a:lnTo>
                      <a:pt x="0" y="16"/>
                    </a:lnTo>
                    <a:lnTo>
                      <a:pt x="1" y="7"/>
                    </a:lnTo>
                    <a:lnTo>
                      <a:pt x="7" y="0"/>
                    </a:lnTo>
                    <a:lnTo>
                      <a:pt x="10" y="5"/>
                    </a:lnTo>
                    <a:lnTo>
                      <a:pt x="16" y="14"/>
                    </a:lnTo>
                    <a:lnTo>
                      <a:pt x="18" y="25"/>
                    </a:lnTo>
                    <a:lnTo>
                      <a:pt x="10" y="36"/>
                    </a:lnTo>
                    <a:close/>
                  </a:path>
                </a:pathLst>
              </a:custGeom>
              <a:solidFill>
                <a:srgbClr val="D8D8A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242"/>
              <p:cNvSpPr>
                <a:spLocks/>
              </p:cNvSpPr>
              <p:nvPr/>
            </p:nvSpPr>
            <p:spPr bwMode="auto">
              <a:xfrm>
                <a:off x="7308" y="2260"/>
                <a:ext cx="259" cy="78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7" y="0"/>
                  </a:cxn>
                  <a:cxn ang="0">
                    <a:pos x="194" y="75"/>
                  </a:cxn>
                  <a:cxn ang="0">
                    <a:pos x="202" y="73"/>
                  </a:cxn>
                  <a:cxn ang="0">
                    <a:pos x="209" y="72"/>
                  </a:cxn>
                  <a:cxn ang="0">
                    <a:pos x="217" y="71"/>
                  </a:cxn>
                  <a:cxn ang="0">
                    <a:pos x="224" y="71"/>
                  </a:cxn>
                  <a:cxn ang="0">
                    <a:pos x="232" y="71"/>
                  </a:cxn>
                  <a:cxn ang="0">
                    <a:pos x="241" y="71"/>
                  </a:cxn>
                  <a:cxn ang="0">
                    <a:pos x="249" y="72"/>
                  </a:cxn>
                  <a:cxn ang="0">
                    <a:pos x="259" y="72"/>
                  </a:cxn>
                  <a:cxn ang="0">
                    <a:pos x="241" y="77"/>
                  </a:cxn>
                  <a:cxn ang="0">
                    <a:pos x="223" y="78"/>
                  </a:cxn>
                  <a:cxn ang="0">
                    <a:pos x="207" y="78"/>
                  </a:cxn>
                  <a:cxn ang="0">
                    <a:pos x="190" y="77"/>
                  </a:cxn>
                  <a:cxn ang="0">
                    <a:pos x="174" y="72"/>
                  </a:cxn>
                  <a:cxn ang="0">
                    <a:pos x="157" y="68"/>
                  </a:cxn>
                  <a:cxn ang="0">
                    <a:pos x="142" y="63"/>
                  </a:cxn>
                  <a:cxn ang="0">
                    <a:pos x="126" y="56"/>
                  </a:cxn>
                  <a:cxn ang="0">
                    <a:pos x="111" y="48"/>
                  </a:cxn>
                  <a:cxn ang="0">
                    <a:pos x="96" y="42"/>
                  </a:cxn>
                  <a:cxn ang="0">
                    <a:pos x="80" y="34"/>
                  </a:cxn>
                  <a:cxn ang="0">
                    <a:pos x="64" y="28"/>
                  </a:cxn>
                  <a:cxn ang="0">
                    <a:pos x="48" y="20"/>
                  </a:cxn>
                  <a:cxn ang="0">
                    <a:pos x="32" y="15"/>
                  </a:cxn>
                  <a:cxn ang="0">
                    <a:pos x="16" y="10"/>
                  </a:cxn>
                  <a:cxn ang="0">
                    <a:pos x="0" y="6"/>
                  </a:cxn>
                </a:cxnLst>
                <a:rect l="0" t="0" r="r" b="b"/>
                <a:pathLst>
                  <a:path w="259" h="78">
                    <a:moveTo>
                      <a:pt x="0" y="6"/>
                    </a:moveTo>
                    <a:lnTo>
                      <a:pt x="7" y="0"/>
                    </a:lnTo>
                    <a:lnTo>
                      <a:pt x="194" y="75"/>
                    </a:lnTo>
                    <a:lnTo>
                      <a:pt x="202" y="73"/>
                    </a:lnTo>
                    <a:lnTo>
                      <a:pt x="209" y="72"/>
                    </a:lnTo>
                    <a:lnTo>
                      <a:pt x="217" y="71"/>
                    </a:lnTo>
                    <a:lnTo>
                      <a:pt x="224" y="71"/>
                    </a:lnTo>
                    <a:lnTo>
                      <a:pt x="232" y="71"/>
                    </a:lnTo>
                    <a:lnTo>
                      <a:pt x="241" y="71"/>
                    </a:lnTo>
                    <a:lnTo>
                      <a:pt x="249" y="72"/>
                    </a:lnTo>
                    <a:lnTo>
                      <a:pt x="259" y="72"/>
                    </a:lnTo>
                    <a:lnTo>
                      <a:pt x="241" y="77"/>
                    </a:lnTo>
                    <a:lnTo>
                      <a:pt x="223" y="78"/>
                    </a:lnTo>
                    <a:lnTo>
                      <a:pt x="207" y="78"/>
                    </a:lnTo>
                    <a:lnTo>
                      <a:pt x="190" y="77"/>
                    </a:lnTo>
                    <a:lnTo>
                      <a:pt x="174" y="72"/>
                    </a:lnTo>
                    <a:lnTo>
                      <a:pt x="157" y="68"/>
                    </a:lnTo>
                    <a:lnTo>
                      <a:pt x="142" y="63"/>
                    </a:lnTo>
                    <a:lnTo>
                      <a:pt x="126" y="56"/>
                    </a:lnTo>
                    <a:lnTo>
                      <a:pt x="111" y="48"/>
                    </a:lnTo>
                    <a:lnTo>
                      <a:pt x="96" y="42"/>
                    </a:lnTo>
                    <a:lnTo>
                      <a:pt x="80" y="34"/>
                    </a:lnTo>
                    <a:lnTo>
                      <a:pt x="64" y="28"/>
                    </a:lnTo>
                    <a:lnTo>
                      <a:pt x="48" y="20"/>
                    </a:lnTo>
                    <a:lnTo>
                      <a:pt x="32" y="15"/>
                    </a:lnTo>
                    <a:lnTo>
                      <a:pt x="16" y="1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243"/>
              <p:cNvSpPr>
                <a:spLocks/>
              </p:cNvSpPr>
              <p:nvPr/>
            </p:nvSpPr>
            <p:spPr bwMode="auto">
              <a:xfrm>
                <a:off x="7301" y="2090"/>
                <a:ext cx="238" cy="145"/>
              </a:xfrm>
              <a:custGeom>
                <a:avLst/>
                <a:gdLst/>
                <a:ahLst/>
                <a:cxnLst>
                  <a:cxn ang="0">
                    <a:pos x="230" y="145"/>
                  </a:cxn>
                  <a:cxn ang="0">
                    <a:pos x="215" y="144"/>
                  </a:cxn>
                  <a:cxn ang="0">
                    <a:pos x="201" y="142"/>
                  </a:cxn>
                  <a:cxn ang="0">
                    <a:pos x="187" y="140"/>
                  </a:cxn>
                  <a:cxn ang="0">
                    <a:pos x="173" y="136"/>
                  </a:cxn>
                  <a:cxn ang="0">
                    <a:pos x="160" y="132"/>
                  </a:cxn>
                  <a:cxn ang="0">
                    <a:pos x="147" y="128"/>
                  </a:cxn>
                  <a:cxn ang="0">
                    <a:pos x="134" y="122"/>
                  </a:cxn>
                  <a:cxn ang="0">
                    <a:pos x="121" y="117"/>
                  </a:cxn>
                  <a:cxn ang="0">
                    <a:pos x="109" y="110"/>
                  </a:cxn>
                  <a:cxn ang="0">
                    <a:pos x="96" y="105"/>
                  </a:cxn>
                  <a:cxn ang="0">
                    <a:pos x="84" y="99"/>
                  </a:cxn>
                  <a:cxn ang="0">
                    <a:pos x="71" y="92"/>
                  </a:cxn>
                  <a:cxn ang="0">
                    <a:pos x="60" y="87"/>
                  </a:cxn>
                  <a:cxn ang="0">
                    <a:pos x="47" y="80"/>
                  </a:cxn>
                  <a:cxn ang="0">
                    <a:pos x="35" y="75"/>
                  </a:cxn>
                  <a:cxn ang="0">
                    <a:pos x="22" y="69"/>
                  </a:cxn>
                  <a:cxn ang="0">
                    <a:pos x="9" y="56"/>
                  </a:cxn>
                  <a:cxn ang="0">
                    <a:pos x="1" y="39"/>
                  </a:cxn>
                  <a:cxn ang="0">
                    <a:pos x="0" y="22"/>
                  </a:cxn>
                  <a:cxn ang="0">
                    <a:pos x="7" y="5"/>
                  </a:cxn>
                  <a:cxn ang="0">
                    <a:pos x="24" y="0"/>
                  </a:cxn>
                  <a:cxn ang="0">
                    <a:pos x="41" y="0"/>
                  </a:cxn>
                  <a:cxn ang="0">
                    <a:pos x="57" y="5"/>
                  </a:cxn>
                  <a:cxn ang="0">
                    <a:pos x="74" y="11"/>
                  </a:cxn>
                  <a:cxn ang="0">
                    <a:pos x="89" y="19"/>
                  </a:cxn>
                  <a:cxn ang="0">
                    <a:pos x="105" y="25"/>
                  </a:cxn>
                  <a:cxn ang="0">
                    <a:pos x="122" y="31"/>
                  </a:cxn>
                  <a:cxn ang="0">
                    <a:pos x="140" y="33"/>
                  </a:cxn>
                  <a:cxn ang="0">
                    <a:pos x="238" y="63"/>
                  </a:cxn>
                  <a:cxn ang="0">
                    <a:pos x="228" y="81"/>
                  </a:cxn>
                  <a:cxn ang="0">
                    <a:pos x="226" y="102"/>
                  </a:cxn>
                  <a:cxn ang="0">
                    <a:pos x="227" y="123"/>
                  </a:cxn>
                  <a:cxn ang="0">
                    <a:pos x="230" y="145"/>
                  </a:cxn>
                </a:cxnLst>
                <a:rect l="0" t="0" r="r" b="b"/>
                <a:pathLst>
                  <a:path w="238" h="145">
                    <a:moveTo>
                      <a:pt x="230" y="145"/>
                    </a:moveTo>
                    <a:lnTo>
                      <a:pt x="215" y="144"/>
                    </a:lnTo>
                    <a:lnTo>
                      <a:pt x="201" y="142"/>
                    </a:lnTo>
                    <a:lnTo>
                      <a:pt x="187" y="140"/>
                    </a:lnTo>
                    <a:lnTo>
                      <a:pt x="173" y="136"/>
                    </a:lnTo>
                    <a:lnTo>
                      <a:pt x="160" y="132"/>
                    </a:lnTo>
                    <a:lnTo>
                      <a:pt x="147" y="128"/>
                    </a:lnTo>
                    <a:lnTo>
                      <a:pt x="134" y="122"/>
                    </a:lnTo>
                    <a:lnTo>
                      <a:pt x="121" y="117"/>
                    </a:lnTo>
                    <a:lnTo>
                      <a:pt x="109" y="110"/>
                    </a:lnTo>
                    <a:lnTo>
                      <a:pt x="96" y="105"/>
                    </a:lnTo>
                    <a:lnTo>
                      <a:pt x="84" y="99"/>
                    </a:lnTo>
                    <a:lnTo>
                      <a:pt x="71" y="92"/>
                    </a:lnTo>
                    <a:lnTo>
                      <a:pt x="60" y="87"/>
                    </a:lnTo>
                    <a:lnTo>
                      <a:pt x="47" y="80"/>
                    </a:lnTo>
                    <a:lnTo>
                      <a:pt x="35" y="75"/>
                    </a:lnTo>
                    <a:lnTo>
                      <a:pt x="22" y="69"/>
                    </a:lnTo>
                    <a:lnTo>
                      <a:pt x="9" y="56"/>
                    </a:lnTo>
                    <a:lnTo>
                      <a:pt x="1" y="39"/>
                    </a:lnTo>
                    <a:lnTo>
                      <a:pt x="0" y="22"/>
                    </a:lnTo>
                    <a:lnTo>
                      <a:pt x="7" y="5"/>
                    </a:lnTo>
                    <a:lnTo>
                      <a:pt x="24" y="0"/>
                    </a:lnTo>
                    <a:lnTo>
                      <a:pt x="41" y="0"/>
                    </a:lnTo>
                    <a:lnTo>
                      <a:pt x="57" y="5"/>
                    </a:lnTo>
                    <a:lnTo>
                      <a:pt x="74" y="11"/>
                    </a:lnTo>
                    <a:lnTo>
                      <a:pt x="89" y="19"/>
                    </a:lnTo>
                    <a:lnTo>
                      <a:pt x="105" y="25"/>
                    </a:lnTo>
                    <a:lnTo>
                      <a:pt x="122" y="31"/>
                    </a:lnTo>
                    <a:lnTo>
                      <a:pt x="140" y="33"/>
                    </a:lnTo>
                    <a:lnTo>
                      <a:pt x="238" y="63"/>
                    </a:lnTo>
                    <a:lnTo>
                      <a:pt x="228" y="81"/>
                    </a:lnTo>
                    <a:lnTo>
                      <a:pt x="226" y="102"/>
                    </a:lnTo>
                    <a:lnTo>
                      <a:pt x="227" y="123"/>
                    </a:lnTo>
                    <a:lnTo>
                      <a:pt x="230" y="145"/>
                    </a:lnTo>
                    <a:close/>
                  </a:path>
                </a:pathLst>
              </a:custGeom>
              <a:solidFill>
                <a:srgbClr val="00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244"/>
              <p:cNvSpPr>
                <a:spLocks/>
              </p:cNvSpPr>
              <p:nvPr/>
            </p:nvSpPr>
            <p:spPr bwMode="auto">
              <a:xfrm>
                <a:off x="7343" y="2199"/>
                <a:ext cx="167" cy="82"/>
              </a:xfrm>
              <a:custGeom>
                <a:avLst/>
                <a:gdLst/>
                <a:ahLst/>
                <a:cxnLst>
                  <a:cxn ang="0">
                    <a:pos x="167" y="82"/>
                  </a:cxn>
                  <a:cxn ang="0">
                    <a:pos x="147" y="75"/>
                  </a:cxn>
                  <a:cxn ang="0">
                    <a:pos x="127" y="68"/>
                  </a:cxn>
                  <a:cxn ang="0">
                    <a:pos x="106" y="62"/>
                  </a:cxn>
                  <a:cxn ang="0">
                    <a:pos x="86" y="55"/>
                  </a:cxn>
                  <a:cxn ang="0">
                    <a:pos x="65" y="49"/>
                  </a:cxn>
                  <a:cxn ang="0">
                    <a:pos x="46" y="41"/>
                  </a:cxn>
                  <a:cxn ang="0">
                    <a:pos x="26" y="33"/>
                  </a:cxn>
                  <a:cxn ang="0">
                    <a:pos x="8" y="22"/>
                  </a:cxn>
                  <a:cxn ang="0">
                    <a:pos x="5" y="18"/>
                  </a:cxn>
                  <a:cxn ang="0">
                    <a:pos x="5" y="11"/>
                  </a:cxn>
                  <a:cxn ang="0">
                    <a:pos x="4" y="6"/>
                  </a:cxn>
                  <a:cxn ang="0">
                    <a:pos x="0" y="0"/>
                  </a:cxn>
                  <a:cxn ang="0">
                    <a:pos x="21" y="9"/>
                  </a:cxn>
                  <a:cxn ang="0">
                    <a:pos x="41" y="17"/>
                  </a:cxn>
                  <a:cxn ang="0">
                    <a:pos x="62" y="25"/>
                  </a:cxn>
                  <a:cxn ang="0">
                    <a:pos x="82" y="34"/>
                  </a:cxn>
                  <a:cxn ang="0">
                    <a:pos x="103" y="41"/>
                  </a:cxn>
                  <a:cxn ang="0">
                    <a:pos x="125" y="49"/>
                  </a:cxn>
                  <a:cxn ang="0">
                    <a:pos x="145" y="57"/>
                  </a:cxn>
                  <a:cxn ang="0">
                    <a:pos x="167" y="64"/>
                  </a:cxn>
                  <a:cxn ang="0">
                    <a:pos x="167" y="82"/>
                  </a:cxn>
                </a:cxnLst>
                <a:rect l="0" t="0" r="r" b="b"/>
                <a:pathLst>
                  <a:path w="167" h="82">
                    <a:moveTo>
                      <a:pt x="167" y="82"/>
                    </a:moveTo>
                    <a:lnTo>
                      <a:pt x="147" y="75"/>
                    </a:lnTo>
                    <a:lnTo>
                      <a:pt x="127" y="68"/>
                    </a:lnTo>
                    <a:lnTo>
                      <a:pt x="106" y="62"/>
                    </a:lnTo>
                    <a:lnTo>
                      <a:pt x="86" y="55"/>
                    </a:lnTo>
                    <a:lnTo>
                      <a:pt x="65" y="49"/>
                    </a:lnTo>
                    <a:lnTo>
                      <a:pt x="46" y="41"/>
                    </a:lnTo>
                    <a:lnTo>
                      <a:pt x="26" y="33"/>
                    </a:lnTo>
                    <a:lnTo>
                      <a:pt x="8" y="22"/>
                    </a:lnTo>
                    <a:lnTo>
                      <a:pt x="5" y="18"/>
                    </a:lnTo>
                    <a:lnTo>
                      <a:pt x="5" y="11"/>
                    </a:lnTo>
                    <a:lnTo>
                      <a:pt x="4" y="6"/>
                    </a:lnTo>
                    <a:lnTo>
                      <a:pt x="0" y="0"/>
                    </a:lnTo>
                    <a:lnTo>
                      <a:pt x="21" y="9"/>
                    </a:lnTo>
                    <a:lnTo>
                      <a:pt x="41" y="17"/>
                    </a:lnTo>
                    <a:lnTo>
                      <a:pt x="62" y="25"/>
                    </a:lnTo>
                    <a:lnTo>
                      <a:pt x="82" y="34"/>
                    </a:lnTo>
                    <a:lnTo>
                      <a:pt x="103" y="41"/>
                    </a:lnTo>
                    <a:lnTo>
                      <a:pt x="125" y="49"/>
                    </a:lnTo>
                    <a:lnTo>
                      <a:pt x="145" y="57"/>
                    </a:lnTo>
                    <a:lnTo>
                      <a:pt x="167" y="64"/>
                    </a:lnTo>
                    <a:lnTo>
                      <a:pt x="167" y="82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245"/>
              <p:cNvSpPr>
                <a:spLocks/>
              </p:cNvSpPr>
              <p:nvPr/>
            </p:nvSpPr>
            <p:spPr bwMode="auto">
              <a:xfrm>
                <a:off x="7394" y="2533"/>
                <a:ext cx="116" cy="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6" y="54"/>
                  </a:cxn>
                  <a:cxn ang="0">
                    <a:pos x="101" y="53"/>
                  </a:cxn>
                  <a:cxn ang="0">
                    <a:pos x="85" y="50"/>
                  </a:cxn>
                  <a:cxn ang="0">
                    <a:pos x="69" y="44"/>
                  </a:cxn>
                  <a:cxn ang="0">
                    <a:pos x="54" y="38"/>
                  </a:cxn>
                  <a:cxn ang="0">
                    <a:pos x="39" y="29"/>
                  </a:cxn>
                  <a:cxn ang="0">
                    <a:pos x="25" y="20"/>
                  </a:cxn>
                  <a:cxn ang="0">
                    <a:pos x="12" y="10"/>
                  </a:cxn>
                  <a:cxn ang="0">
                    <a:pos x="0" y="0"/>
                  </a:cxn>
                </a:cxnLst>
                <a:rect l="0" t="0" r="r" b="b"/>
                <a:pathLst>
                  <a:path w="116" h="54">
                    <a:moveTo>
                      <a:pt x="0" y="0"/>
                    </a:moveTo>
                    <a:lnTo>
                      <a:pt x="116" y="54"/>
                    </a:lnTo>
                    <a:lnTo>
                      <a:pt x="101" y="53"/>
                    </a:lnTo>
                    <a:lnTo>
                      <a:pt x="85" y="50"/>
                    </a:lnTo>
                    <a:lnTo>
                      <a:pt x="69" y="44"/>
                    </a:lnTo>
                    <a:lnTo>
                      <a:pt x="54" y="38"/>
                    </a:lnTo>
                    <a:lnTo>
                      <a:pt x="39" y="29"/>
                    </a:lnTo>
                    <a:lnTo>
                      <a:pt x="25" y="20"/>
                    </a:lnTo>
                    <a:lnTo>
                      <a:pt x="12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246"/>
              <p:cNvSpPr>
                <a:spLocks/>
              </p:cNvSpPr>
              <p:nvPr/>
            </p:nvSpPr>
            <p:spPr bwMode="auto">
              <a:xfrm>
                <a:off x="7394" y="2569"/>
                <a:ext cx="111" cy="61"/>
              </a:xfrm>
              <a:custGeom>
                <a:avLst/>
                <a:gdLst/>
                <a:ahLst/>
                <a:cxnLst>
                  <a:cxn ang="0">
                    <a:pos x="108" y="61"/>
                  </a:cxn>
                  <a:cxn ang="0">
                    <a:pos x="94" y="54"/>
                  </a:cxn>
                  <a:cxn ang="0">
                    <a:pos x="80" y="47"/>
                  </a:cxn>
                  <a:cxn ang="0">
                    <a:pos x="66" y="42"/>
                  </a:cxn>
                  <a:cxn ang="0">
                    <a:pos x="52" y="35"/>
                  </a:cxn>
                  <a:cxn ang="0">
                    <a:pos x="38" y="28"/>
                  </a:cxn>
                  <a:cxn ang="0">
                    <a:pos x="24" y="20"/>
                  </a:cxn>
                  <a:cxn ang="0">
                    <a:pos x="12" y="11"/>
                  </a:cxn>
                  <a:cxn ang="0">
                    <a:pos x="0" y="0"/>
                  </a:cxn>
                  <a:cxn ang="0">
                    <a:pos x="111" y="46"/>
                  </a:cxn>
                  <a:cxn ang="0">
                    <a:pos x="108" y="61"/>
                  </a:cxn>
                </a:cxnLst>
                <a:rect l="0" t="0" r="r" b="b"/>
                <a:pathLst>
                  <a:path w="111" h="61">
                    <a:moveTo>
                      <a:pt x="108" y="61"/>
                    </a:moveTo>
                    <a:lnTo>
                      <a:pt x="94" y="54"/>
                    </a:lnTo>
                    <a:lnTo>
                      <a:pt x="80" y="47"/>
                    </a:lnTo>
                    <a:lnTo>
                      <a:pt x="66" y="42"/>
                    </a:lnTo>
                    <a:lnTo>
                      <a:pt x="52" y="35"/>
                    </a:lnTo>
                    <a:lnTo>
                      <a:pt x="38" y="28"/>
                    </a:lnTo>
                    <a:lnTo>
                      <a:pt x="24" y="20"/>
                    </a:lnTo>
                    <a:lnTo>
                      <a:pt x="12" y="11"/>
                    </a:lnTo>
                    <a:lnTo>
                      <a:pt x="0" y="0"/>
                    </a:lnTo>
                    <a:lnTo>
                      <a:pt x="111" y="46"/>
                    </a:lnTo>
                    <a:lnTo>
                      <a:pt x="108" y="61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247"/>
              <p:cNvSpPr>
                <a:spLocks/>
              </p:cNvSpPr>
              <p:nvPr/>
            </p:nvSpPr>
            <p:spPr bwMode="auto">
              <a:xfrm>
                <a:off x="7333" y="2243"/>
                <a:ext cx="169" cy="67"/>
              </a:xfrm>
              <a:custGeom>
                <a:avLst/>
                <a:gdLst/>
                <a:ahLst/>
                <a:cxnLst>
                  <a:cxn ang="0">
                    <a:pos x="162" y="67"/>
                  </a:cxn>
                  <a:cxn ang="0">
                    <a:pos x="141" y="58"/>
                  </a:cxn>
                  <a:cxn ang="0">
                    <a:pos x="121" y="50"/>
                  </a:cxn>
                  <a:cxn ang="0">
                    <a:pos x="100" y="43"/>
                  </a:cxn>
                  <a:cxn ang="0">
                    <a:pos x="79" y="34"/>
                  </a:cxn>
                  <a:cxn ang="0">
                    <a:pos x="58" y="27"/>
                  </a:cxn>
                  <a:cxn ang="0">
                    <a:pos x="38" y="18"/>
                  </a:cxn>
                  <a:cxn ang="0">
                    <a:pos x="19" y="9"/>
                  </a:cxn>
                  <a:cxn ang="0">
                    <a:pos x="0" y="0"/>
                  </a:cxn>
                  <a:cxn ang="0">
                    <a:pos x="21" y="4"/>
                  </a:cxn>
                  <a:cxn ang="0">
                    <a:pos x="43" y="8"/>
                  </a:cxn>
                  <a:cxn ang="0">
                    <a:pos x="64" y="15"/>
                  </a:cxn>
                  <a:cxn ang="0">
                    <a:pos x="86" y="22"/>
                  </a:cxn>
                  <a:cxn ang="0">
                    <a:pos x="108" y="31"/>
                  </a:cxn>
                  <a:cxn ang="0">
                    <a:pos x="129" y="40"/>
                  </a:cxn>
                  <a:cxn ang="0">
                    <a:pos x="150" y="49"/>
                  </a:cxn>
                  <a:cxn ang="0">
                    <a:pos x="169" y="59"/>
                  </a:cxn>
                  <a:cxn ang="0">
                    <a:pos x="162" y="67"/>
                  </a:cxn>
                </a:cxnLst>
                <a:rect l="0" t="0" r="r" b="b"/>
                <a:pathLst>
                  <a:path w="169" h="67">
                    <a:moveTo>
                      <a:pt x="162" y="67"/>
                    </a:moveTo>
                    <a:lnTo>
                      <a:pt x="141" y="58"/>
                    </a:lnTo>
                    <a:lnTo>
                      <a:pt x="121" y="50"/>
                    </a:lnTo>
                    <a:lnTo>
                      <a:pt x="100" y="43"/>
                    </a:lnTo>
                    <a:lnTo>
                      <a:pt x="79" y="34"/>
                    </a:lnTo>
                    <a:lnTo>
                      <a:pt x="58" y="27"/>
                    </a:lnTo>
                    <a:lnTo>
                      <a:pt x="38" y="18"/>
                    </a:lnTo>
                    <a:lnTo>
                      <a:pt x="19" y="9"/>
                    </a:lnTo>
                    <a:lnTo>
                      <a:pt x="0" y="0"/>
                    </a:lnTo>
                    <a:lnTo>
                      <a:pt x="21" y="4"/>
                    </a:lnTo>
                    <a:lnTo>
                      <a:pt x="43" y="8"/>
                    </a:lnTo>
                    <a:lnTo>
                      <a:pt x="64" y="15"/>
                    </a:lnTo>
                    <a:lnTo>
                      <a:pt x="86" y="22"/>
                    </a:lnTo>
                    <a:lnTo>
                      <a:pt x="108" y="31"/>
                    </a:lnTo>
                    <a:lnTo>
                      <a:pt x="129" y="40"/>
                    </a:lnTo>
                    <a:lnTo>
                      <a:pt x="150" y="49"/>
                    </a:lnTo>
                    <a:lnTo>
                      <a:pt x="169" y="59"/>
                    </a:lnTo>
                    <a:lnTo>
                      <a:pt x="162" y="67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248"/>
              <p:cNvSpPr>
                <a:spLocks/>
              </p:cNvSpPr>
              <p:nvPr/>
            </p:nvSpPr>
            <p:spPr bwMode="auto">
              <a:xfrm>
                <a:off x="7325" y="2306"/>
                <a:ext cx="174" cy="173"/>
              </a:xfrm>
              <a:custGeom>
                <a:avLst/>
                <a:gdLst/>
                <a:ahLst/>
                <a:cxnLst>
                  <a:cxn ang="0">
                    <a:pos x="166" y="173"/>
                  </a:cxn>
                  <a:cxn ang="0">
                    <a:pos x="149" y="173"/>
                  </a:cxn>
                  <a:cxn ang="0">
                    <a:pos x="131" y="172"/>
                  </a:cxn>
                  <a:cxn ang="0">
                    <a:pos x="112" y="168"/>
                  </a:cxn>
                  <a:cxn ang="0">
                    <a:pos x="95" y="161"/>
                  </a:cxn>
                  <a:cxn ang="0">
                    <a:pos x="78" y="154"/>
                  </a:cxn>
                  <a:cxn ang="0">
                    <a:pos x="60" y="145"/>
                  </a:cxn>
                  <a:cxn ang="0">
                    <a:pos x="45" y="134"/>
                  </a:cxn>
                  <a:cxn ang="0">
                    <a:pos x="30" y="122"/>
                  </a:cxn>
                  <a:cxn ang="0">
                    <a:pos x="25" y="109"/>
                  </a:cxn>
                  <a:cxn ang="0">
                    <a:pos x="18" y="96"/>
                  </a:cxn>
                  <a:cxn ang="0">
                    <a:pos x="12" y="83"/>
                  </a:cxn>
                  <a:cxn ang="0">
                    <a:pos x="5" y="71"/>
                  </a:cxn>
                  <a:cxn ang="0">
                    <a:pos x="1" y="56"/>
                  </a:cxn>
                  <a:cxn ang="0">
                    <a:pos x="0" y="42"/>
                  </a:cxn>
                  <a:cxn ang="0">
                    <a:pos x="1" y="28"/>
                  </a:cxn>
                  <a:cxn ang="0">
                    <a:pos x="8" y="14"/>
                  </a:cxn>
                  <a:cxn ang="0">
                    <a:pos x="18" y="0"/>
                  </a:cxn>
                  <a:cxn ang="0">
                    <a:pos x="38" y="7"/>
                  </a:cxn>
                  <a:cxn ang="0">
                    <a:pos x="57" y="13"/>
                  </a:cxn>
                  <a:cxn ang="0">
                    <a:pos x="77" y="22"/>
                  </a:cxn>
                  <a:cxn ang="0">
                    <a:pos x="95" y="29"/>
                  </a:cxn>
                  <a:cxn ang="0">
                    <a:pos x="114" y="38"/>
                  </a:cxn>
                  <a:cxn ang="0">
                    <a:pos x="134" y="45"/>
                  </a:cxn>
                  <a:cxn ang="0">
                    <a:pos x="153" y="50"/>
                  </a:cxn>
                  <a:cxn ang="0">
                    <a:pos x="174" y="54"/>
                  </a:cxn>
                  <a:cxn ang="0">
                    <a:pos x="168" y="83"/>
                  </a:cxn>
                  <a:cxn ang="0">
                    <a:pos x="164" y="114"/>
                  </a:cxn>
                  <a:cxn ang="0">
                    <a:pos x="163" y="144"/>
                  </a:cxn>
                  <a:cxn ang="0">
                    <a:pos x="166" y="173"/>
                  </a:cxn>
                </a:cxnLst>
                <a:rect l="0" t="0" r="r" b="b"/>
                <a:pathLst>
                  <a:path w="174" h="173">
                    <a:moveTo>
                      <a:pt x="166" y="173"/>
                    </a:moveTo>
                    <a:lnTo>
                      <a:pt x="149" y="173"/>
                    </a:lnTo>
                    <a:lnTo>
                      <a:pt x="131" y="172"/>
                    </a:lnTo>
                    <a:lnTo>
                      <a:pt x="112" y="168"/>
                    </a:lnTo>
                    <a:lnTo>
                      <a:pt x="95" y="161"/>
                    </a:lnTo>
                    <a:lnTo>
                      <a:pt x="78" y="154"/>
                    </a:lnTo>
                    <a:lnTo>
                      <a:pt x="60" y="145"/>
                    </a:lnTo>
                    <a:lnTo>
                      <a:pt x="45" y="134"/>
                    </a:lnTo>
                    <a:lnTo>
                      <a:pt x="30" y="122"/>
                    </a:lnTo>
                    <a:lnTo>
                      <a:pt x="25" y="109"/>
                    </a:lnTo>
                    <a:lnTo>
                      <a:pt x="18" y="96"/>
                    </a:lnTo>
                    <a:lnTo>
                      <a:pt x="12" y="83"/>
                    </a:lnTo>
                    <a:lnTo>
                      <a:pt x="5" y="71"/>
                    </a:lnTo>
                    <a:lnTo>
                      <a:pt x="1" y="56"/>
                    </a:lnTo>
                    <a:lnTo>
                      <a:pt x="0" y="42"/>
                    </a:lnTo>
                    <a:lnTo>
                      <a:pt x="1" y="28"/>
                    </a:lnTo>
                    <a:lnTo>
                      <a:pt x="8" y="14"/>
                    </a:lnTo>
                    <a:lnTo>
                      <a:pt x="18" y="0"/>
                    </a:lnTo>
                    <a:lnTo>
                      <a:pt x="38" y="7"/>
                    </a:lnTo>
                    <a:lnTo>
                      <a:pt x="57" y="13"/>
                    </a:lnTo>
                    <a:lnTo>
                      <a:pt x="77" y="22"/>
                    </a:lnTo>
                    <a:lnTo>
                      <a:pt x="95" y="29"/>
                    </a:lnTo>
                    <a:lnTo>
                      <a:pt x="114" y="38"/>
                    </a:lnTo>
                    <a:lnTo>
                      <a:pt x="134" y="45"/>
                    </a:lnTo>
                    <a:lnTo>
                      <a:pt x="153" y="50"/>
                    </a:lnTo>
                    <a:lnTo>
                      <a:pt x="174" y="54"/>
                    </a:lnTo>
                    <a:lnTo>
                      <a:pt x="168" y="83"/>
                    </a:lnTo>
                    <a:lnTo>
                      <a:pt x="164" y="114"/>
                    </a:lnTo>
                    <a:lnTo>
                      <a:pt x="163" y="144"/>
                    </a:lnTo>
                    <a:lnTo>
                      <a:pt x="166" y="173"/>
                    </a:lnTo>
                    <a:close/>
                  </a:path>
                </a:pathLst>
              </a:custGeom>
              <a:solidFill>
                <a:srgbClr val="00CC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249"/>
              <p:cNvSpPr>
                <a:spLocks/>
              </p:cNvSpPr>
              <p:nvPr/>
            </p:nvSpPr>
            <p:spPr bwMode="auto">
              <a:xfrm>
                <a:off x="7391" y="2507"/>
                <a:ext cx="108" cy="54"/>
              </a:xfrm>
              <a:custGeom>
                <a:avLst/>
                <a:gdLst/>
                <a:ahLst/>
                <a:cxnLst>
                  <a:cxn ang="0">
                    <a:pos x="108" y="54"/>
                  </a:cxn>
                  <a:cxn ang="0">
                    <a:pos x="94" y="49"/>
                  </a:cxn>
                  <a:cxn ang="0">
                    <a:pos x="79" y="43"/>
                  </a:cxn>
                  <a:cxn ang="0">
                    <a:pos x="65" y="37"/>
                  </a:cxn>
                  <a:cxn ang="0">
                    <a:pos x="52" y="29"/>
                  </a:cxn>
                  <a:cxn ang="0">
                    <a:pos x="38" y="23"/>
                  </a:cxn>
                  <a:cxn ang="0">
                    <a:pos x="25" y="15"/>
                  </a:cxn>
                  <a:cxn ang="0">
                    <a:pos x="12" y="8"/>
                  </a:cxn>
                  <a:cxn ang="0">
                    <a:pos x="0" y="0"/>
                  </a:cxn>
                  <a:cxn ang="0">
                    <a:pos x="13" y="5"/>
                  </a:cxn>
                  <a:cxn ang="0">
                    <a:pos x="27" y="9"/>
                  </a:cxn>
                  <a:cxn ang="0">
                    <a:pos x="43" y="13"/>
                  </a:cxn>
                  <a:cxn ang="0">
                    <a:pos x="59" y="19"/>
                  </a:cxn>
                  <a:cxn ang="0">
                    <a:pos x="74" y="25"/>
                  </a:cxn>
                  <a:cxn ang="0">
                    <a:pos x="88" y="33"/>
                  </a:cxn>
                  <a:cxn ang="0">
                    <a:pos x="100" y="42"/>
                  </a:cxn>
                  <a:cxn ang="0">
                    <a:pos x="108" y="54"/>
                  </a:cxn>
                </a:cxnLst>
                <a:rect l="0" t="0" r="r" b="b"/>
                <a:pathLst>
                  <a:path w="108" h="54">
                    <a:moveTo>
                      <a:pt x="108" y="54"/>
                    </a:moveTo>
                    <a:lnTo>
                      <a:pt x="94" y="49"/>
                    </a:lnTo>
                    <a:lnTo>
                      <a:pt x="79" y="43"/>
                    </a:lnTo>
                    <a:lnTo>
                      <a:pt x="65" y="37"/>
                    </a:lnTo>
                    <a:lnTo>
                      <a:pt x="52" y="29"/>
                    </a:lnTo>
                    <a:lnTo>
                      <a:pt x="38" y="23"/>
                    </a:lnTo>
                    <a:lnTo>
                      <a:pt x="25" y="15"/>
                    </a:lnTo>
                    <a:lnTo>
                      <a:pt x="12" y="8"/>
                    </a:lnTo>
                    <a:lnTo>
                      <a:pt x="0" y="0"/>
                    </a:lnTo>
                    <a:lnTo>
                      <a:pt x="13" y="5"/>
                    </a:lnTo>
                    <a:lnTo>
                      <a:pt x="27" y="9"/>
                    </a:lnTo>
                    <a:lnTo>
                      <a:pt x="43" y="13"/>
                    </a:lnTo>
                    <a:lnTo>
                      <a:pt x="59" y="19"/>
                    </a:lnTo>
                    <a:lnTo>
                      <a:pt x="74" y="25"/>
                    </a:lnTo>
                    <a:lnTo>
                      <a:pt x="88" y="33"/>
                    </a:lnTo>
                    <a:lnTo>
                      <a:pt x="100" y="42"/>
                    </a:lnTo>
                    <a:lnTo>
                      <a:pt x="108" y="54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250"/>
              <p:cNvSpPr>
                <a:spLocks/>
              </p:cNvSpPr>
              <p:nvPr/>
            </p:nvSpPr>
            <p:spPr bwMode="auto">
              <a:xfrm>
                <a:off x="7383" y="2595"/>
                <a:ext cx="112" cy="54"/>
              </a:xfrm>
              <a:custGeom>
                <a:avLst/>
                <a:gdLst/>
                <a:ahLst/>
                <a:cxnLst>
                  <a:cxn ang="0">
                    <a:pos x="94" y="54"/>
                  </a:cxn>
                  <a:cxn ang="0">
                    <a:pos x="82" y="47"/>
                  </a:cxn>
                  <a:cxn ang="0">
                    <a:pos x="72" y="40"/>
                  </a:cxn>
                  <a:cxn ang="0">
                    <a:pos x="60" y="33"/>
                  </a:cxn>
                  <a:cxn ang="0">
                    <a:pos x="48" y="27"/>
                  </a:cxn>
                  <a:cxn ang="0">
                    <a:pos x="36" y="20"/>
                  </a:cxn>
                  <a:cxn ang="0">
                    <a:pos x="24" y="14"/>
                  </a:cxn>
                  <a:cxn ang="0">
                    <a:pos x="12" y="6"/>
                  </a:cxn>
                  <a:cxn ang="0">
                    <a:pos x="0" y="0"/>
                  </a:cxn>
                  <a:cxn ang="0">
                    <a:pos x="112" y="54"/>
                  </a:cxn>
                  <a:cxn ang="0">
                    <a:pos x="94" y="54"/>
                  </a:cxn>
                </a:cxnLst>
                <a:rect l="0" t="0" r="r" b="b"/>
                <a:pathLst>
                  <a:path w="112" h="54">
                    <a:moveTo>
                      <a:pt x="94" y="54"/>
                    </a:moveTo>
                    <a:lnTo>
                      <a:pt x="82" y="47"/>
                    </a:lnTo>
                    <a:lnTo>
                      <a:pt x="72" y="40"/>
                    </a:lnTo>
                    <a:lnTo>
                      <a:pt x="60" y="33"/>
                    </a:lnTo>
                    <a:lnTo>
                      <a:pt x="48" y="27"/>
                    </a:lnTo>
                    <a:lnTo>
                      <a:pt x="36" y="20"/>
                    </a:lnTo>
                    <a:lnTo>
                      <a:pt x="24" y="14"/>
                    </a:lnTo>
                    <a:lnTo>
                      <a:pt x="12" y="6"/>
                    </a:lnTo>
                    <a:lnTo>
                      <a:pt x="0" y="0"/>
                    </a:lnTo>
                    <a:lnTo>
                      <a:pt x="112" y="54"/>
                    </a:lnTo>
                    <a:lnTo>
                      <a:pt x="94" y="54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" name="Freeform 251"/>
              <p:cNvSpPr>
                <a:spLocks/>
              </p:cNvSpPr>
              <p:nvPr/>
            </p:nvSpPr>
            <p:spPr bwMode="auto">
              <a:xfrm>
                <a:off x="7377" y="2476"/>
                <a:ext cx="97" cy="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4"/>
                  </a:cxn>
                  <a:cxn ang="0">
                    <a:pos x="21" y="9"/>
                  </a:cxn>
                  <a:cxn ang="0">
                    <a:pos x="33" y="13"/>
                  </a:cxn>
                  <a:cxn ang="0">
                    <a:pos x="46" y="17"/>
                  </a:cxn>
                  <a:cxn ang="0">
                    <a:pos x="59" y="23"/>
                  </a:cxn>
                  <a:cxn ang="0">
                    <a:pos x="72" y="28"/>
                  </a:cxn>
                  <a:cxn ang="0">
                    <a:pos x="85" y="33"/>
                  </a:cxn>
                  <a:cxn ang="0">
                    <a:pos x="97" y="39"/>
                  </a:cxn>
                  <a:cxn ang="0">
                    <a:pos x="0" y="0"/>
                  </a:cxn>
                </a:cxnLst>
                <a:rect l="0" t="0" r="r" b="b"/>
                <a:pathLst>
                  <a:path w="97" h="39">
                    <a:moveTo>
                      <a:pt x="0" y="0"/>
                    </a:moveTo>
                    <a:lnTo>
                      <a:pt x="10" y="4"/>
                    </a:lnTo>
                    <a:lnTo>
                      <a:pt x="21" y="9"/>
                    </a:lnTo>
                    <a:lnTo>
                      <a:pt x="33" y="13"/>
                    </a:lnTo>
                    <a:lnTo>
                      <a:pt x="46" y="17"/>
                    </a:lnTo>
                    <a:lnTo>
                      <a:pt x="59" y="23"/>
                    </a:lnTo>
                    <a:lnTo>
                      <a:pt x="72" y="28"/>
                    </a:lnTo>
                    <a:lnTo>
                      <a:pt x="85" y="33"/>
                    </a:lnTo>
                    <a:lnTo>
                      <a:pt x="97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Freeform 252"/>
              <p:cNvSpPr>
                <a:spLocks/>
              </p:cNvSpPr>
              <p:nvPr/>
            </p:nvSpPr>
            <p:spPr bwMode="auto">
              <a:xfrm>
                <a:off x="6928" y="950"/>
                <a:ext cx="524" cy="549"/>
              </a:xfrm>
              <a:custGeom>
                <a:avLst/>
                <a:gdLst/>
                <a:ahLst/>
                <a:cxnLst>
                  <a:cxn ang="0">
                    <a:pos x="477" y="358"/>
                  </a:cxn>
                  <a:cxn ang="0">
                    <a:pos x="461" y="359"/>
                  </a:cxn>
                  <a:cxn ang="0">
                    <a:pos x="446" y="358"/>
                  </a:cxn>
                  <a:cxn ang="0">
                    <a:pos x="432" y="363"/>
                  </a:cxn>
                  <a:cxn ang="0">
                    <a:pos x="439" y="379"/>
                  </a:cxn>
                  <a:cxn ang="0">
                    <a:pos x="444" y="400"/>
                  </a:cxn>
                  <a:cxn ang="0">
                    <a:pos x="436" y="424"/>
                  </a:cxn>
                  <a:cxn ang="0">
                    <a:pos x="424" y="447"/>
                  </a:cxn>
                  <a:cxn ang="0">
                    <a:pos x="411" y="469"/>
                  </a:cxn>
                  <a:cxn ang="0">
                    <a:pos x="393" y="492"/>
                  </a:cxn>
                  <a:cxn ang="0">
                    <a:pos x="371" y="511"/>
                  </a:cxn>
                  <a:cxn ang="0">
                    <a:pos x="347" y="526"/>
                  </a:cxn>
                  <a:cxn ang="0">
                    <a:pos x="322" y="538"/>
                  </a:cxn>
                  <a:cxn ang="0">
                    <a:pos x="297" y="545"/>
                  </a:cxn>
                  <a:cxn ang="0">
                    <a:pos x="268" y="548"/>
                  </a:cxn>
                  <a:cxn ang="0">
                    <a:pos x="239" y="548"/>
                  </a:cxn>
                  <a:cxn ang="0">
                    <a:pos x="212" y="545"/>
                  </a:cxn>
                  <a:cxn ang="0">
                    <a:pos x="185" y="540"/>
                  </a:cxn>
                  <a:cxn ang="0">
                    <a:pos x="159" y="531"/>
                  </a:cxn>
                  <a:cxn ang="0">
                    <a:pos x="135" y="520"/>
                  </a:cxn>
                  <a:cxn ang="0">
                    <a:pos x="112" y="506"/>
                  </a:cxn>
                  <a:cxn ang="0">
                    <a:pos x="90" y="490"/>
                  </a:cxn>
                  <a:cxn ang="0">
                    <a:pos x="71" y="471"/>
                  </a:cxn>
                  <a:cxn ang="0">
                    <a:pos x="54" y="448"/>
                  </a:cxn>
                  <a:cxn ang="0">
                    <a:pos x="28" y="391"/>
                  </a:cxn>
                  <a:cxn ang="0">
                    <a:pos x="4" y="296"/>
                  </a:cxn>
                  <a:cxn ang="0">
                    <a:pos x="2" y="196"/>
                  </a:cxn>
                  <a:cxn ang="0">
                    <a:pos x="24" y="100"/>
                  </a:cxn>
                  <a:cxn ang="0">
                    <a:pos x="56" y="47"/>
                  </a:cxn>
                  <a:cxn ang="0">
                    <a:pos x="76" y="31"/>
                  </a:cxn>
                  <a:cxn ang="0">
                    <a:pos x="98" y="17"/>
                  </a:cxn>
                  <a:cxn ang="0">
                    <a:pos x="120" y="5"/>
                  </a:cxn>
                  <a:cxn ang="0">
                    <a:pos x="139" y="20"/>
                  </a:cxn>
                  <a:cxn ang="0">
                    <a:pos x="156" y="60"/>
                  </a:cxn>
                  <a:cxn ang="0">
                    <a:pos x="173" y="99"/>
                  </a:cxn>
                  <a:cxn ang="0">
                    <a:pos x="192" y="139"/>
                  </a:cxn>
                  <a:cxn ang="0">
                    <a:pos x="209" y="153"/>
                  </a:cxn>
                  <a:cxn ang="0">
                    <a:pos x="216" y="135"/>
                  </a:cxn>
                  <a:cxn ang="0">
                    <a:pos x="235" y="3"/>
                  </a:cxn>
                  <a:cxn ang="0">
                    <a:pos x="360" y="94"/>
                  </a:cxn>
                  <a:cxn ang="0">
                    <a:pos x="368" y="49"/>
                  </a:cxn>
                  <a:cxn ang="0">
                    <a:pos x="386" y="58"/>
                  </a:cxn>
                  <a:cxn ang="0">
                    <a:pos x="401" y="120"/>
                  </a:cxn>
                  <a:cxn ang="0">
                    <a:pos x="416" y="181"/>
                  </a:cxn>
                  <a:cxn ang="0">
                    <a:pos x="436" y="242"/>
                  </a:cxn>
                  <a:cxn ang="0">
                    <a:pos x="455" y="263"/>
                  </a:cxn>
                  <a:cxn ang="0">
                    <a:pos x="472" y="256"/>
                  </a:cxn>
                  <a:cxn ang="0">
                    <a:pos x="489" y="255"/>
                  </a:cxn>
                  <a:cxn ang="0">
                    <a:pos x="505" y="261"/>
                  </a:cxn>
                  <a:cxn ang="0">
                    <a:pos x="521" y="279"/>
                  </a:cxn>
                  <a:cxn ang="0">
                    <a:pos x="523" y="303"/>
                  </a:cxn>
                  <a:cxn ang="0">
                    <a:pos x="514" y="327"/>
                  </a:cxn>
                  <a:cxn ang="0">
                    <a:pos x="495" y="346"/>
                  </a:cxn>
                </a:cxnLst>
                <a:rect l="0" t="0" r="r" b="b"/>
                <a:pathLst>
                  <a:path w="524" h="549">
                    <a:moveTo>
                      <a:pt x="484" y="353"/>
                    </a:moveTo>
                    <a:lnTo>
                      <a:pt x="477" y="358"/>
                    </a:lnTo>
                    <a:lnTo>
                      <a:pt x="469" y="360"/>
                    </a:lnTo>
                    <a:lnTo>
                      <a:pt x="461" y="359"/>
                    </a:lnTo>
                    <a:lnTo>
                      <a:pt x="453" y="358"/>
                    </a:lnTo>
                    <a:lnTo>
                      <a:pt x="446" y="358"/>
                    </a:lnTo>
                    <a:lnTo>
                      <a:pt x="438" y="358"/>
                    </a:lnTo>
                    <a:lnTo>
                      <a:pt x="432" y="363"/>
                    </a:lnTo>
                    <a:lnTo>
                      <a:pt x="427" y="370"/>
                    </a:lnTo>
                    <a:lnTo>
                      <a:pt x="439" y="379"/>
                    </a:lnTo>
                    <a:lnTo>
                      <a:pt x="444" y="390"/>
                    </a:lnTo>
                    <a:lnTo>
                      <a:pt x="444" y="400"/>
                    </a:lnTo>
                    <a:lnTo>
                      <a:pt x="441" y="412"/>
                    </a:lnTo>
                    <a:lnTo>
                      <a:pt x="436" y="424"/>
                    </a:lnTo>
                    <a:lnTo>
                      <a:pt x="429" y="436"/>
                    </a:lnTo>
                    <a:lnTo>
                      <a:pt x="424" y="447"/>
                    </a:lnTo>
                    <a:lnTo>
                      <a:pt x="420" y="458"/>
                    </a:lnTo>
                    <a:lnTo>
                      <a:pt x="411" y="469"/>
                    </a:lnTo>
                    <a:lnTo>
                      <a:pt x="402" y="481"/>
                    </a:lnTo>
                    <a:lnTo>
                      <a:pt x="393" y="492"/>
                    </a:lnTo>
                    <a:lnTo>
                      <a:pt x="382" y="502"/>
                    </a:lnTo>
                    <a:lnTo>
                      <a:pt x="371" y="511"/>
                    </a:lnTo>
                    <a:lnTo>
                      <a:pt x="359" y="519"/>
                    </a:lnTo>
                    <a:lnTo>
                      <a:pt x="347" y="526"/>
                    </a:lnTo>
                    <a:lnTo>
                      <a:pt x="335" y="532"/>
                    </a:lnTo>
                    <a:lnTo>
                      <a:pt x="322" y="538"/>
                    </a:lnTo>
                    <a:lnTo>
                      <a:pt x="309" y="542"/>
                    </a:lnTo>
                    <a:lnTo>
                      <a:pt x="297" y="545"/>
                    </a:lnTo>
                    <a:lnTo>
                      <a:pt x="282" y="547"/>
                    </a:lnTo>
                    <a:lnTo>
                      <a:pt x="268" y="548"/>
                    </a:lnTo>
                    <a:lnTo>
                      <a:pt x="254" y="549"/>
                    </a:lnTo>
                    <a:lnTo>
                      <a:pt x="239" y="548"/>
                    </a:lnTo>
                    <a:lnTo>
                      <a:pt x="225" y="547"/>
                    </a:lnTo>
                    <a:lnTo>
                      <a:pt x="212" y="545"/>
                    </a:lnTo>
                    <a:lnTo>
                      <a:pt x="198" y="543"/>
                    </a:lnTo>
                    <a:lnTo>
                      <a:pt x="185" y="540"/>
                    </a:lnTo>
                    <a:lnTo>
                      <a:pt x="172" y="535"/>
                    </a:lnTo>
                    <a:lnTo>
                      <a:pt x="159" y="531"/>
                    </a:lnTo>
                    <a:lnTo>
                      <a:pt x="147" y="526"/>
                    </a:lnTo>
                    <a:lnTo>
                      <a:pt x="135" y="520"/>
                    </a:lnTo>
                    <a:lnTo>
                      <a:pt x="123" y="514"/>
                    </a:lnTo>
                    <a:lnTo>
                      <a:pt x="112" y="506"/>
                    </a:lnTo>
                    <a:lnTo>
                      <a:pt x="101" y="499"/>
                    </a:lnTo>
                    <a:lnTo>
                      <a:pt x="90" y="490"/>
                    </a:lnTo>
                    <a:lnTo>
                      <a:pt x="79" y="480"/>
                    </a:lnTo>
                    <a:lnTo>
                      <a:pt x="71" y="471"/>
                    </a:lnTo>
                    <a:lnTo>
                      <a:pt x="61" y="460"/>
                    </a:lnTo>
                    <a:lnTo>
                      <a:pt x="54" y="448"/>
                    </a:lnTo>
                    <a:lnTo>
                      <a:pt x="46" y="435"/>
                    </a:lnTo>
                    <a:lnTo>
                      <a:pt x="28" y="391"/>
                    </a:lnTo>
                    <a:lnTo>
                      <a:pt x="14" y="344"/>
                    </a:lnTo>
                    <a:lnTo>
                      <a:pt x="4" y="296"/>
                    </a:lnTo>
                    <a:lnTo>
                      <a:pt x="0" y="246"/>
                    </a:lnTo>
                    <a:lnTo>
                      <a:pt x="2" y="196"/>
                    </a:lnTo>
                    <a:lnTo>
                      <a:pt x="9" y="148"/>
                    </a:lnTo>
                    <a:lnTo>
                      <a:pt x="24" y="100"/>
                    </a:lnTo>
                    <a:lnTo>
                      <a:pt x="46" y="57"/>
                    </a:lnTo>
                    <a:lnTo>
                      <a:pt x="56" y="47"/>
                    </a:lnTo>
                    <a:lnTo>
                      <a:pt x="66" y="38"/>
                    </a:lnTo>
                    <a:lnTo>
                      <a:pt x="76" y="31"/>
                    </a:lnTo>
                    <a:lnTo>
                      <a:pt x="87" y="23"/>
                    </a:lnTo>
                    <a:lnTo>
                      <a:pt x="98" y="17"/>
                    </a:lnTo>
                    <a:lnTo>
                      <a:pt x="110" y="11"/>
                    </a:lnTo>
                    <a:lnTo>
                      <a:pt x="120" y="5"/>
                    </a:lnTo>
                    <a:lnTo>
                      <a:pt x="131" y="0"/>
                    </a:lnTo>
                    <a:lnTo>
                      <a:pt x="139" y="20"/>
                    </a:lnTo>
                    <a:lnTo>
                      <a:pt x="147" y="40"/>
                    </a:lnTo>
                    <a:lnTo>
                      <a:pt x="156" y="60"/>
                    </a:lnTo>
                    <a:lnTo>
                      <a:pt x="165" y="80"/>
                    </a:lnTo>
                    <a:lnTo>
                      <a:pt x="173" y="99"/>
                    </a:lnTo>
                    <a:lnTo>
                      <a:pt x="182" y="120"/>
                    </a:lnTo>
                    <a:lnTo>
                      <a:pt x="192" y="139"/>
                    </a:lnTo>
                    <a:lnTo>
                      <a:pt x="200" y="159"/>
                    </a:lnTo>
                    <a:lnTo>
                      <a:pt x="209" y="153"/>
                    </a:lnTo>
                    <a:lnTo>
                      <a:pt x="213" y="144"/>
                    </a:lnTo>
                    <a:lnTo>
                      <a:pt x="216" y="135"/>
                    </a:lnTo>
                    <a:lnTo>
                      <a:pt x="219" y="126"/>
                    </a:lnTo>
                    <a:lnTo>
                      <a:pt x="235" y="3"/>
                    </a:lnTo>
                    <a:lnTo>
                      <a:pt x="347" y="105"/>
                    </a:lnTo>
                    <a:lnTo>
                      <a:pt x="360" y="94"/>
                    </a:lnTo>
                    <a:lnTo>
                      <a:pt x="365" y="73"/>
                    </a:lnTo>
                    <a:lnTo>
                      <a:pt x="368" y="49"/>
                    </a:lnTo>
                    <a:lnTo>
                      <a:pt x="376" y="29"/>
                    </a:lnTo>
                    <a:lnTo>
                      <a:pt x="386" y="58"/>
                    </a:lnTo>
                    <a:lnTo>
                      <a:pt x="395" y="89"/>
                    </a:lnTo>
                    <a:lnTo>
                      <a:pt x="401" y="120"/>
                    </a:lnTo>
                    <a:lnTo>
                      <a:pt x="409" y="151"/>
                    </a:lnTo>
                    <a:lnTo>
                      <a:pt x="416" y="181"/>
                    </a:lnTo>
                    <a:lnTo>
                      <a:pt x="425" y="211"/>
                    </a:lnTo>
                    <a:lnTo>
                      <a:pt x="436" y="242"/>
                    </a:lnTo>
                    <a:lnTo>
                      <a:pt x="449" y="270"/>
                    </a:lnTo>
                    <a:lnTo>
                      <a:pt x="455" y="263"/>
                    </a:lnTo>
                    <a:lnTo>
                      <a:pt x="463" y="259"/>
                    </a:lnTo>
                    <a:lnTo>
                      <a:pt x="472" y="256"/>
                    </a:lnTo>
                    <a:lnTo>
                      <a:pt x="480" y="255"/>
                    </a:lnTo>
                    <a:lnTo>
                      <a:pt x="489" y="255"/>
                    </a:lnTo>
                    <a:lnTo>
                      <a:pt x="496" y="258"/>
                    </a:lnTo>
                    <a:lnTo>
                      <a:pt x="505" y="261"/>
                    </a:lnTo>
                    <a:lnTo>
                      <a:pt x="513" y="267"/>
                    </a:lnTo>
                    <a:lnTo>
                      <a:pt x="521" y="279"/>
                    </a:lnTo>
                    <a:lnTo>
                      <a:pt x="524" y="291"/>
                    </a:lnTo>
                    <a:lnTo>
                      <a:pt x="523" y="303"/>
                    </a:lnTo>
                    <a:lnTo>
                      <a:pt x="520" y="315"/>
                    </a:lnTo>
                    <a:lnTo>
                      <a:pt x="514" y="327"/>
                    </a:lnTo>
                    <a:lnTo>
                      <a:pt x="505" y="338"/>
                    </a:lnTo>
                    <a:lnTo>
                      <a:pt x="495" y="346"/>
                    </a:lnTo>
                    <a:lnTo>
                      <a:pt x="484" y="353"/>
                    </a:lnTo>
                    <a:close/>
                  </a:path>
                </a:pathLst>
              </a:custGeom>
              <a:solidFill>
                <a:srgbClr val="FF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Freeform 253"/>
              <p:cNvSpPr>
                <a:spLocks/>
              </p:cNvSpPr>
              <p:nvPr/>
            </p:nvSpPr>
            <p:spPr bwMode="auto">
              <a:xfrm>
                <a:off x="7374" y="1241"/>
                <a:ext cx="42" cy="31"/>
              </a:xfrm>
              <a:custGeom>
                <a:avLst/>
                <a:gdLst/>
                <a:ahLst/>
                <a:cxnLst>
                  <a:cxn ang="0">
                    <a:pos x="5" y="31"/>
                  </a:cxn>
                  <a:cxn ang="0">
                    <a:pos x="4" y="29"/>
                  </a:cxn>
                  <a:cxn ang="0">
                    <a:pos x="2" y="28"/>
                  </a:cxn>
                  <a:cxn ang="0">
                    <a:pos x="1" y="27"/>
                  </a:cxn>
                  <a:cxn ang="0">
                    <a:pos x="0" y="25"/>
                  </a:cxn>
                  <a:cxn ang="0">
                    <a:pos x="3" y="21"/>
                  </a:cxn>
                  <a:cxn ang="0">
                    <a:pos x="6" y="16"/>
                  </a:cxn>
                  <a:cxn ang="0">
                    <a:pos x="11" y="14"/>
                  </a:cxn>
                  <a:cxn ang="0">
                    <a:pos x="18" y="11"/>
                  </a:cxn>
                  <a:cxn ang="0">
                    <a:pos x="23" y="9"/>
                  </a:cxn>
                  <a:cxn ang="0">
                    <a:pos x="30" y="6"/>
                  </a:cxn>
                  <a:cxn ang="0">
                    <a:pos x="36" y="3"/>
                  </a:cxn>
                  <a:cxn ang="0">
                    <a:pos x="42" y="0"/>
                  </a:cxn>
                  <a:cxn ang="0">
                    <a:pos x="42" y="7"/>
                  </a:cxn>
                  <a:cxn ang="0">
                    <a:pos x="40" y="12"/>
                  </a:cxn>
                  <a:cxn ang="0">
                    <a:pos x="36" y="16"/>
                  </a:cxn>
                  <a:cxn ang="0">
                    <a:pos x="31" y="20"/>
                  </a:cxn>
                  <a:cxn ang="0">
                    <a:pos x="24" y="23"/>
                  </a:cxn>
                  <a:cxn ang="0">
                    <a:pos x="18" y="25"/>
                  </a:cxn>
                  <a:cxn ang="0">
                    <a:pos x="11" y="28"/>
                  </a:cxn>
                  <a:cxn ang="0">
                    <a:pos x="5" y="31"/>
                  </a:cxn>
                </a:cxnLst>
                <a:rect l="0" t="0" r="r" b="b"/>
                <a:pathLst>
                  <a:path w="42" h="31">
                    <a:moveTo>
                      <a:pt x="5" y="31"/>
                    </a:moveTo>
                    <a:lnTo>
                      <a:pt x="4" y="29"/>
                    </a:lnTo>
                    <a:lnTo>
                      <a:pt x="2" y="28"/>
                    </a:lnTo>
                    <a:lnTo>
                      <a:pt x="1" y="27"/>
                    </a:lnTo>
                    <a:lnTo>
                      <a:pt x="0" y="25"/>
                    </a:lnTo>
                    <a:lnTo>
                      <a:pt x="3" y="21"/>
                    </a:lnTo>
                    <a:lnTo>
                      <a:pt x="6" y="16"/>
                    </a:lnTo>
                    <a:lnTo>
                      <a:pt x="11" y="14"/>
                    </a:lnTo>
                    <a:lnTo>
                      <a:pt x="18" y="11"/>
                    </a:lnTo>
                    <a:lnTo>
                      <a:pt x="23" y="9"/>
                    </a:lnTo>
                    <a:lnTo>
                      <a:pt x="30" y="6"/>
                    </a:lnTo>
                    <a:lnTo>
                      <a:pt x="36" y="3"/>
                    </a:lnTo>
                    <a:lnTo>
                      <a:pt x="42" y="0"/>
                    </a:lnTo>
                    <a:lnTo>
                      <a:pt x="42" y="7"/>
                    </a:lnTo>
                    <a:lnTo>
                      <a:pt x="40" y="12"/>
                    </a:lnTo>
                    <a:lnTo>
                      <a:pt x="36" y="16"/>
                    </a:lnTo>
                    <a:lnTo>
                      <a:pt x="31" y="20"/>
                    </a:lnTo>
                    <a:lnTo>
                      <a:pt x="24" y="23"/>
                    </a:lnTo>
                    <a:lnTo>
                      <a:pt x="18" y="25"/>
                    </a:lnTo>
                    <a:lnTo>
                      <a:pt x="11" y="28"/>
                    </a:lnTo>
                    <a:lnTo>
                      <a:pt x="5" y="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Freeform 254"/>
              <p:cNvSpPr>
                <a:spLocks/>
              </p:cNvSpPr>
              <p:nvPr/>
            </p:nvSpPr>
            <p:spPr bwMode="auto">
              <a:xfrm>
                <a:off x="7193" y="1472"/>
                <a:ext cx="132" cy="191"/>
              </a:xfrm>
              <a:custGeom>
                <a:avLst/>
                <a:gdLst/>
                <a:ahLst/>
                <a:cxnLst>
                  <a:cxn ang="0">
                    <a:pos x="73" y="191"/>
                  </a:cxn>
                  <a:cxn ang="0">
                    <a:pos x="61" y="175"/>
                  </a:cxn>
                  <a:cxn ang="0">
                    <a:pos x="50" y="159"/>
                  </a:cxn>
                  <a:cxn ang="0">
                    <a:pos x="41" y="142"/>
                  </a:cxn>
                  <a:cxn ang="0">
                    <a:pos x="33" y="125"/>
                  </a:cxn>
                  <a:cxn ang="0">
                    <a:pos x="24" y="106"/>
                  </a:cxn>
                  <a:cxn ang="0">
                    <a:pos x="16" y="89"/>
                  </a:cxn>
                  <a:cxn ang="0">
                    <a:pos x="9" y="72"/>
                  </a:cxn>
                  <a:cxn ang="0">
                    <a:pos x="0" y="54"/>
                  </a:cxn>
                  <a:cxn ang="0">
                    <a:pos x="19" y="52"/>
                  </a:cxn>
                  <a:cxn ang="0">
                    <a:pos x="37" y="49"/>
                  </a:cxn>
                  <a:cxn ang="0">
                    <a:pos x="55" y="45"/>
                  </a:cxn>
                  <a:cxn ang="0">
                    <a:pos x="71" y="39"/>
                  </a:cxn>
                  <a:cxn ang="0">
                    <a:pos x="88" y="32"/>
                  </a:cxn>
                  <a:cxn ang="0">
                    <a:pos x="104" y="23"/>
                  </a:cxn>
                  <a:cxn ang="0">
                    <a:pos x="118" y="12"/>
                  </a:cxn>
                  <a:cxn ang="0">
                    <a:pos x="132" y="0"/>
                  </a:cxn>
                  <a:cxn ang="0">
                    <a:pos x="125" y="24"/>
                  </a:cxn>
                  <a:cxn ang="0">
                    <a:pos x="119" y="48"/>
                  </a:cxn>
                  <a:cxn ang="0">
                    <a:pos x="113" y="73"/>
                  </a:cxn>
                  <a:cxn ang="0">
                    <a:pos x="106" y="97"/>
                  </a:cxn>
                  <a:cxn ang="0">
                    <a:pos x="100" y="121"/>
                  </a:cxn>
                  <a:cxn ang="0">
                    <a:pos x="92" y="145"/>
                  </a:cxn>
                  <a:cxn ang="0">
                    <a:pos x="83" y="168"/>
                  </a:cxn>
                  <a:cxn ang="0">
                    <a:pos x="73" y="191"/>
                  </a:cxn>
                </a:cxnLst>
                <a:rect l="0" t="0" r="r" b="b"/>
                <a:pathLst>
                  <a:path w="132" h="191">
                    <a:moveTo>
                      <a:pt x="73" y="191"/>
                    </a:moveTo>
                    <a:lnTo>
                      <a:pt x="61" y="175"/>
                    </a:lnTo>
                    <a:lnTo>
                      <a:pt x="50" y="159"/>
                    </a:lnTo>
                    <a:lnTo>
                      <a:pt x="41" y="142"/>
                    </a:lnTo>
                    <a:lnTo>
                      <a:pt x="33" y="125"/>
                    </a:lnTo>
                    <a:lnTo>
                      <a:pt x="24" y="106"/>
                    </a:lnTo>
                    <a:lnTo>
                      <a:pt x="16" y="89"/>
                    </a:lnTo>
                    <a:lnTo>
                      <a:pt x="9" y="72"/>
                    </a:lnTo>
                    <a:lnTo>
                      <a:pt x="0" y="54"/>
                    </a:lnTo>
                    <a:lnTo>
                      <a:pt x="19" y="52"/>
                    </a:lnTo>
                    <a:lnTo>
                      <a:pt x="37" y="49"/>
                    </a:lnTo>
                    <a:lnTo>
                      <a:pt x="55" y="45"/>
                    </a:lnTo>
                    <a:lnTo>
                      <a:pt x="71" y="39"/>
                    </a:lnTo>
                    <a:lnTo>
                      <a:pt x="88" y="32"/>
                    </a:lnTo>
                    <a:lnTo>
                      <a:pt x="104" y="23"/>
                    </a:lnTo>
                    <a:lnTo>
                      <a:pt x="118" y="12"/>
                    </a:lnTo>
                    <a:lnTo>
                      <a:pt x="132" y="0"/>
                    </a:lnTo>
                    <a:lnTo>
                      <a:pt x="125" y="24"/>
                    </a:lnTo>
                    <a:lnTo>
                      <a:pt x="119" y="48"/>
                    </a:lnTo>
                    <a:lnTo>
                      <a:pt x="113" y="73"/>
                    </a:lnTo>
                    <a:lnTo>
                      <a:pt x="106" y="97"/>
                    </a:lnTo>
                    <a:lnTo>
                      <a:pt x="100" y="121"/>
                    </a:lnTo>
                    <a:lnTo>
                      <a:pt x="92" y="145"/>
                    </a:lnTo>
                    <a:lnTo>
                      <a:pt x="83" y="168"/>
                    </a:lnTo>
                    <a:lnTo>
                      <a:pt x="73" y="19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Freeform 255"/>
              <p:cNvSpPr>
                <a:spLocks/>
              </p:cNvSpPr>
              <p:nvPr/>
            </p:nvSpPr>
            <p:spPr bwMode="auto">
              <a:xfrm>
                <a:off x="7163" y="1014"/>
                <a:ext cx="98" cy="95"/>
              </a:xfrm>
              <a:custGeom>
                <a:avLst/>
                <a:gdLst/>
                <a:ahLst/>
                <a:cxnLst>
                  <a:cxn ang="0">
                    <a:pos x="95" y="90"/>
                  </a:cxn>
                  <a:cxn ang="0">
                    <a:pos x="87" y="77"/>
                  </a:cxn>
                  <a:cxn ang="0">
                    <a:pos x="84" y="61"/>
                  </a:cxn>
                  <a:cxn ang="0">
                    <a:pos x="80" y="44"/>
                  </a:cxn>
                  <a:cxn ang="0">
                    <a:pos x="69" y="29"/>
                  </a:cxn>
                  <a:cxn ang="0">
                    <a:pos x="65" y="23"/>
                  </a:cxn>
                  <a:cxn ang="0">
                    <a:pos x="62" y="20"/>
                  </a:cxn>
                  <a:cxn ang="0">
                    <a:pos x="57" y="18"/>
                  </a:cxn>
                  <a:cxn ang="0">
                    <a:pos x="53" y="18"/>
                  </a:cxn>
                  <a:cxn ang="0">
                    <a:pos x="49" y="19"/>
                  </a:cxn>
                  <a:cxn ang="0">
                    <a:pos x="44" y="20"/>
                  </a:cxn>
                  <a:cxn ang="0">
                    <a:pos x="39" y="21"/>
                  </a:cxn>
                  <a:cxn ang="0">
                    <a:pos x="33" y="23"/>
                  </a:cxn>
                  <a:cxn ang="0">
                    <a:pos x="22" y="39"/>
                  </a:cxn>
                  <a:cxn ang="0">
                    <a:pos x="16" y="58"/>
                  </a:cxn>
                  <a:cxn ang="0">
                    <a:pos x="14" y="77"/>
                  </a:cxn>
                  <a:cxn ang="0">
                    <a:pos x="12" y="95"/>
                  </a:cxn>
                  <a:cxn ang="0">
                    <a:pos x="4" y="95"/>
                  </a:cxn>
                  <a:cxn ang="0">
                    <a:pos x="0" y="76"/>
                  </a:cxn>
                  <a:cxn ang="0">
                    <a:pos x="3" y="58"/>
                  </a:cxn>
                  <a:cxn ang="0">
                    <a:pos x="10" y="40"/>
                  </a:cxn>
                  <a:cxn ang="0">
                    <a:pos x="15" y="23"/>
                  </a:cxn>
                  <a:cxn ang="0">
                    <a:pos x="19" y="17"/>
                  </a:cxn>
                  <a:cxn ang="0">
                    <a:pos x="25" y="11"/>
                  </a:cxn>
                  <a:cxn ang="0">
                    <a:pos x="30" y="8"/>
                  </a:cxn>
                  <a:cxn ang="0">
                    <a:pos x="37" y="6"/>
                  </a:cxn>
                  <a:cxn ang="0">
                    <a:pos x="42" y="5"/>
                  </a:cxn>
                  <a:cxn ang="0">
                    <a:pos x="49" y="4"/>
                  </a:cxn>
                  <a:cxn ang="0">
                    <a:pos x="55" y="3"/>
                  </a:cxn>
                  <a:cxn ang="0">
                    <a:pos x="62" y="0"/>
                  </a:cxn>
                  <a:cxn ang="0">
                    <a:pos x="72" y="8"/>
                  </a:cxn>
                  <a:cxn ang="0">
                    <a:pos x="81" y="18"/>
                  </a:cxn>
                  <a:cxn ang="0">
                    <a:pos x="89" y="30"/>
                  </a:cxn>
                  <a:cxn ang="0">
                    <a:pos x="94" y="41"/>
                  </a:cxn>
                  <a:cxn ang="0">
                    <a:pos x="97" y="53"/>
                  </a:cxn>
                  <a:cxn ang="0">
                    <a:pos x="98" y="66"/>
                  </a:cxn>
                  <a:cxn ang="0">
                    <a:pos x="98" y="78"/>
                  </a:cxn>
                  <a:cxn ang="0">
                    <a:pos x="95" y="90"/>
                  </a:cxn>
                </a:cxnLst>
                <a:rect l="0" t="0" r="r" b="b"/>
                <a:pathLst>
                  <a:path w="98" h="95">
                    <a:moveTo>
                      <a:pt x="95" y="90"/>
                    </a:moveTo>
                    <a:lnTo>
                      <a:pt x="87" y="77"/>
                    </a:lnTo>
                    <a:lnTo>
                      <a:pt x="84" y="61"/>
                    </a:lnTo>
                    <a:lnTo>
                      <a:pt x="80" y="44"/>
                    </a:lnTo>
                    <a:lnTo>
                      <a:pt x="69" y="29"/>
                    </a:lnTo>
                    <a:lnTo>
                      <a:pt x="65" y="23"/>
                    </a:lnTo>
                    <a:lnTo>
                      <a:pt x="62" y="20"/>
                    </a:lnTo>
                    <a:lnTo>
                      <a:pt x="57" y="18"/>
                    </a:lnTo>
                    <a:lnTo>
                      <a:pt x="53" y="18"/>
                    </a:lnTo>
                    <a:lnTo>
                      <a:pt x="49" y="19"/>
                    </a:lnTo>
                    <a:lnTo>
                      <a:pt x="44" y="20"/>
                    </a:lnTo>
                    <a:lnTo>
                      <a:pt x="39" y="21"/>
                    </a:lnTo>
                    <a:lnTo>
                      <a:pt x="33" y="23"/>
                    </a:lnTo>
                    <a:lnTo>
                      <a:pt x="22" y="39"/>
                    </a:lnTo>
                    <a:lnTo>
                      <a:pt x="16" y="58"/>
                    </a:lnTo>
                    <a:lnTo>
                      <a:pt x="14" y="77"/>
                    </a:lnTo>
                    <a:lnTo>
                      <a:pt x="12" y="95"/>
                    </a:lnTo>
                    <a:lnTo>
                      <a:pt x="4" y="95"/>
                    </a:lnTo>
                    <a:lnTo>
                      <a:pt x="0" y="76"/>
                    </a:lnTo>
                    <a:lnTo>
                      <a:pt x="3" y="58"/>
                    </a:lnTo>
                    <a:lnTo>
                      <a:pt x="10" y="40"/>
                    </a:lnTo>
                    <a:lnTo>
                      <a:pt x="15" y="23"/>
                    </a:lnTo>
                    <a:lnTo>
                      <a:pt x="19" y="17"/>
                    </a:lnTo>
                    <a:lnTo>
                      <a:pt x="25" y="11"/>
                    </a:lnTo>
                    <a:lnTo>
                      <a:pt x="30" y="8"/>
                    </a:lnTo>
                    <a:lnTo>
                      <a:pt x="37" y="6"/>
                    </a:lnTo>
                    <a:lnTo>
                      <a:pt x="42" y="5"/>
                    </a:lnTo>
                    <a:lnTo>
                      <a:pt x="49" y="4"/>
                    </a:lnTo>
                    <a:lnTo>
                      <a:pt x="55" y="3"/>
                    </a:lnTo>
                    <a:lnTo>
                      <a:pt x="62" y="0"/>
                    </a:lnTo>
                    <a:lnTo>
                      <a:pt x="72" y="8"/>
                    </a:lnTo>
                    <a:lnTo>
                      <a:pt x="81" y="18"/>
                    </a:lnTo>
                    <a:lnTo>
                      <a:pt x="89" y="30"/>
                    </a:lnTo>
                    <a:lnTo>
                      <a:pt x="94" y="41"/>
                    </a:lnTo>
                    <a:lnTo>
                      <a:pt x="97" y="53"/>
                    </a:lnTo>
                    <a:lnTo>
                      <a:pt x="98" y="66"/>
                    </a:lnTo>
                    <a:lnTo>
                      <a:pt x="98" y="78"/>
                    </a:lnTo>
                    <a:lnTo>
                      <a:pt x="95" y="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Freeform 256"/>
              <p:cNvSpPr>
                <a:spLocks/>
              </p:cNvSpPr>
              <p:nvPr/>
            </p:nvSpPr>
            <p:spPr bwMode="auto">
              <a:xfrm>
                <a:off x="7131" y="1382"/>
                <a:ext cx="119" cy="81"/>
              </a:xfrm>
              <a:custGeom>
                <a:avLst/>
                <a:gdLst/>
                <a:ahLst/>
                <a:cxnLst>
                  <a:cxn ang="0">
                    <a:pos x="73" y="80"/>
                  </a:cxn>
                  <a:cxn ang="0">
                    <a:pos x="63" y="81"/>
                  </a:cxn>
                  <a:cxn ang="0">
                    <a:pos x="55" y="80"/>
                  </a:cxn>
                  <a:cxn ang="0">
                    <a:pos x="47" y="76"/>
                  </a:cxn>
                  <a:cxn ang="0">
                    <a:pos x="40" y="72"/>
                  </a:cxn>
                  <a:cxn ang="0">
                    <a:pos x="32" y="68"/>
                  </a:cxn>
                  <a:cxn ang="0">
                    <a:pos x="25" y="62"/>
                  </a:cxn>
                  <a:cxn ang="0">
                    <a:pos x="19" y="57"/>
                  </a:cxn>
                  <a:cxn ang="0">
                    <a:pos x="11" y="52"/>
                  </a:cxn>
                  <a:cxn ang="0">
                    <a:pos x="9" y="43"/>
                  </a:cxn>
                  <a:cxn ang="0">
                    <a:pos x="4" y="39"/>
                  </a:cxn>
                  <a:cxn ang="0">
                    <a:pos x="0" y="34"/>
                  </a:cxn>
                  <a:cxn ang="0">
                    <a:pos x="1" y="26"/>
                  </a:cxn>
                  <a:cxn ang="0">
                    <a:pos x="15" y="21"/>
                  </a:cxn>
                  <a:cxn ang="0">
                    <a:pos x="30" y="17"/>
                  </a:cxn>
                  <a:cxn ang="0">
                    <a:pos x="45" y="14"/>
                  </a:cxn>
                  <a:cxn ang="0">
                    <a:pos x="61" y="10"/>
                  </a:cxn>
                  <a:cxn ang="0">
                    <a:pos x="76" y="7"/>
                  </a:cxn>
                  <a:cxn ang="0">
                    <a:pos x="91" y="5"/>
                  </a:cxn>
                  <a:cxn ang="0">
                    <a:pos x="105" y="2"/>
                  </a:cxn>
                  <a:cxn ang="0">
                    <a:pos x="119" y="0"/>
                  </a:cxn>
                  <a:cxn ang="0">
                    <a:pos x="118" y="12"/>
                  </a:cxn>
                  <a:cxn ang="0">
                    <a:pos x="116" y="23"/>
                  </a:cxn>
                  <a:cxn ang="0">
                    <a:pos x="112" y="35"/>
                  </a:cxn>
                  <a:cxn ang="0">
                    <a:pos x="106" y="45"/>
                  </a:cxn>
                  <a:cxn ang="0">
                    <a:pos x="100" y="55"/>
                  </a:cxn>
                  <a:cxn ang="0">
                    <a:pos x="92" y="64"/>
                  </a:cxn>
                  <a:cxn ang="0">
                    <a:pos x="83" y="72"/>
                  </a:cxn>
                  <a:cxn ang="0">
                    <a:pos x="73" y="80"/>
                  </a:cxn>
                </a:cxnLst>
                <a:rect l="0" t="0" r="r" b="b"/>
                <a:pathLst>
                  <a:path w="119" h="81">
                    <a:moveTo>
                      <a:pt x="73" y="80"/>
                    </a:moveTo>
                    <a:lnTo>
                      <a:pt x="63" y="81"/>
                    </a:lnTo>
                    <a:lnTo>
                      <a:pt x="55" y="80"/>
                    </a:lnTo>
                    <a:lnTo>
                      <a:pt x="47" y="76"/>
                    </a:lnTo>
                    <a:lnTo>
                      <a:pt x="40" y="72"/>
                    </a:lnTo>
                    <a:lnTo>
                      <a:pt x="32" y="68"/>
                    </a:lnTo>
                    <a:lnTo>
                      <a:pt x="25" y="62"/>
                    </a:lnTo>
                    <a:lnTo>
                      <a:pt x="19" y="57"/>
                    </a:lnTo>
                    <a:lnTo>
                      <a:pt x="11" y="52"/>
                    </a:lnTo>
                    <a:lnTo>
                      <a:pt x="9" y="43"/>
                    </a:lnTo>
                    <a:lnTo>
                      <a:pt x="4" y="39"/>
                    </a:lnTo>
                    <a:lnTo>
                      <a:pt x="0" y="34"/>
                    </a:lnTo>
                    <a:lnTo>
                      <a:pt x="1" y="26"/>
                    </a:lnTo>
                    <a:lnTo>
                      <a:pt x="15" y="21"/>
                    </a:lnTo>
                    <a:lnTo>
                      <a:pt x="30" y="17"/>
                    </a:lnTo>
                    <a:lnTo>
                      <a:pt x="45" y="14"/>
                    </a:lnTo>
                    <a:lnTo>
                      <a:pt x="61" y="10"/>
                    </a:lnTo>
                    <a:lnTo>
                      <a:pt x="76" y="7"/>
                    </a:lnTo>
                    <a:lnTo>
                      <a:pt x="91" y="5"/>
                    </a:lnTo>
                    <a:lnTo>
                      <a:pt x="105" y="2"/>
                    </a:lnTo>
                    <a:lnTo>
                      <a:pt x="119" y="0"/>
                    </a:lnTo>
                    <a:lnTo>
                      <a:pt x="118" y="12"/>
                    </a:lnTo>
                    <a:lnTo>
                      <a:pt x="116" y="23"/>
                    </a:lnTo>
                    <a:lnTo>
                      <a:pt x="112" y="35"/>
                    </a:lnTo>
                    <a:lnTo>
                      <a:pt x="106" y="45"/>
                    </a:lnTo>
                    <a:lnTo>
                      <a:pt x="100" y="55"/>
                    </a:lnTo>
                    <a:lnTo>
                      <a:pt x="92" y="64"/>
                    </a:lnTo>
                    <a:lnTo>
                      <a:pt x="83" y="72"/>
                    </a:lnTo>
                    <a:lnTo>
                      <a:pt x="73" y="8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257"/>
              <p:cNvSpPr>
                <a:spLocks/>
              </p:cNvSpPr>
              <p:nvPr/>
            </p:nvSpPr>
            <p:spPr bwMode="auto">
              <a:xfrm>
                <a:off x="6935" y="2177"/>
                <a:ext cx="317" cy="237"/>
              </a:xfrm>
              <a:custGeom>
                <a:avLst/>
                <a:gdLst/>
                <a:ahLst/>
                <a:cxnLst>
                  <a:cxn ang="0">
                    <a:pos x="265" y="220"/>
                  </a:cxn>
                  <a:cxn ang="0">
                    <a:pos x="247" y="224"/>
                  </a:cxn>
                  <a:cxn ang="0">
                    <a:pos x="231" y="229"/>
                  </a:cxn>
                  <a:cxn ang="0">
                    <a:pos x="214" y="234"/>
                  </a:cxn>
                  <a:cxn ang="0">
                    <a:pos x="197" y="236"/>
                  </a:cxn>
                  <a:cxn ang="0">
                    <a:pos x="179" y="237"/>
                  </a:cxn>
                  <a:cxn ang="0">
                    <a:pos x="163" y="234"/>
                  </a:cxn>
                  <a:cxn ang="0">
                    <a:pos x="147" y="228"/>
                  </a:cxn>
                  <a:cxn ang="0">
                    <a:pos x="132" y="215"/>
                  </a:cxn>
                  <a:cxn ang="0">
                    <a:pos x="125" y="207"/>
                  </a:cxn>
                  <a:cxn ang="0">
                    <a:pos x="119" y="200"/>
                  </a:cxn>
                  <a:cxn ang="0">
                    <a:pos x="113" y="192"/>
                  </a:cxn>
                  <a:cxn ang="0">
                    <a:pos x="108" y="183"/>
                  </a:cxn>
                  <a:cxn ang="0">
                    <a:pos x="104" y="175"/>
                  </a:cxn>
                  <a:cxn ang="0">
                    <a:pos x="102" y="165"/>
                  </a:cxn>
                  <a:cxn ang="0">
                    <a:pos x="102" y="154"/>
                  </a:cxn>
                  <a:cxn ang="0">
                    <a:pos x="104" y="143"/>
                  </a:cxn>
                  <a:cxn ang="0">
                    <a:pos x="112" y="138"/>
                  </a:cxn>
                  <a:cxn ang="0">
                    <a:pos x="119" y="130"/>
                  </a:cxn>
                  <a:cxn ang="0">
                    <a:pos x="121" y="122"/>
                  </a:cxn>
                  <a:cxn ang="0">
                    <a:pos x="118" y="112"/>
                  </a:cxn>
                  <a:cxn ang="0">
                    <a:pos x="110" y="104"/>
                  </a:cxn>
                  <a:cxn ang="0">
                    <a:pos x="99" y="112"/>
                  </a:cxn>
                  <a:cxn ang="0">
                    <a:pos x="88" y="120"/>
                  </a:cxn>
                  <a:cxn ang="0">
                    <a:pos x="77" y="128"/>
                  </a:cxn>
                  <a:cxn ang="0">
                    <a:pos x="65" y="137"/>
                  </a:cxn>
                  <a:cxn ang="0">
                    <a:pos x="52" y="146"/>
                  </a:cxn>
                  <a:cxn ang="0">
                    <a:pos x="39" y="152"/>
                  </a:cxn>
                  <a:cxn ang="0">
                    <a:pos x="25" y="156"/>
                  </a:cxn>
                  <a:cxn ang="0">
                    <a:pos x="11" y="158"/>
                  </a:cxn>
                  <a:cxn ang="0">
                    <a:pos x="3" y="148"/>
                  </a:cxn>
                  <a:cxn ang="0">
                    <a:pos x="0" y="136"/>
                  </a:cxn>
                  <a:cxn ang="0">
                    <a:pos x="0" y="124"/>
                  </a:cxn>
                  <a:cxn ang="0">
                    <a:pos x="1" y="112"/>
                  </a:cxn>
                  <a:cxn ang="0">
                    <a:pos x="5" y="100"/>
                  </a:cxn>
                  <a:cxn ang="0">
                    <a:pos x="10" y="88"/>
                  </a:cxn>
                  <a:cxn ang="0">
                    <a:pos x="15" y="77"/>
                  </a:cxn>
                  <a:cxn ang="0">
                    <a:pos x="21" y="68"/>
                  </a:cxn>
                  <a:cxn ang="0">
                    <a:pos x="31" y="53"/>
                  </a:cxn>
                  <a:cxn ang="0">
                    <a:pos x="45" y="41"/>
                  </a:cxn>
                  <a:cxn ang="0">
                    <a:pos x="61" y="31"/>
                  </a:cxn>
                  <a:cxn ang="0">
                    <a:pos x="77" y="23"/>
                  </a:cxn>
                  <a:cxn ang="0">
                    <a:pos x="93" y="17"/>
                  </a:cxn>
                  <a:cxn ang="0">
                    <a:pos x="111" y="10"/>
                  </a:cxn>
                  <a:cxn ang="0">
                    <a:pos x="129" y="5"/>
                  </a:cxn>
                  <a:cxn ang="0">
                    <a:pos x="146" y="0"/>
                  </a:cxn>
                  <a:cxn ang="0">
                    <a:pos x="175" y="6"/>
                  </a:cxn>
                  <a:cxn ang="0">
                    <a:pos x="203" y="16"/>
                  </a:cxn>
                  <a:cxn ang="0">
                    <a:pos x="229" y="29"/>
                  </a:cxn>
                  <a:cxn ang="0">
                    <a:pos x="253" y="45"/>
                  </a:cxn>
                  <a:cxn ang="0">
                    <a:pos x="274" y="66"/>
                  </a:cxn>
                  <a:cxn ang="0">
                    <a:pos x="292" y="88"/>
                  </a:cxn>
                  <a:cxn ang="0">
                    <a:pos x="306" y="114"/>
                  </a:cxn>
                  <a:cxn ang="0">
                    <a:pos x="315" y="143"/>
                  </a:cxn>
                  <a:cxn ang="0">
                    <a:pos x="317" y="157"/>
                  </a:cxn>
                  <a:cxn ang="0">
                    <a:pos x="314" y="169"/>
                  </a:cxn>
                  <a:cxn ang="0">
                    <a:pos x="310" y="180"/>
                  </a:cxn>
                  <a:cxn ang="0">
                    <a:pos x="304" y="190"/>
                  </a:cxn>
                  <a:cxn ang="0">
                    <a:pos x="295" y="198"/>
                  </a:cxn>
                  <a:cxn ang="0">
                    <a:pos x="285" y="206"/>
                  </a:cxn>
                  <a:cxn ang="0">
                    <a:pos x="274" y="214"/>
                  </a:cxn>
                  <a:cxn ang="0">
                    <a:pos x="265" y="220"/>
                  </a:cxn>
                </a:cxnLst>
                <a:rect l="0" t="0" r="r" b="b"/>
                <a:pathLst>
                  <a:path w="317" h="237">
                    <a:moveTo>
                      <a:pt x="265" y="220"/>
                    </a:moveTo>
                    <a:lnTo>
                      <a:pt x="247" y="224"/>
                    </a:lnTo>
                    <a:lnTo>
                      <a:pt x="231" y="229"/>
                    </a:lnTo>
                    <a:lnTo>
                      <a:pt x="214" y="234"/>
                    </a:lnTo>
                    <a:lnTo>
                      <a:pt x="197" y="236"/>
                    </a:lnTo>
                    <a:lnTo>
                      <a:pt x="179" y="237"/>
                    </a:lnTo>
                    <a:lnTo>
                      <a:pt x="163" y="234"/>
                    </a:lnTo>
                    <a:lnTo>
                      <a:pt x="147" y="228"/>
                    </a:lnTo>
                    <a:lnTo>
                      <a:pt x="132" y="215"/>
                    </a:lnTo>
                    <a:lnTo>
                      <a:pt x="125" y="207"/>
                    </a:lnTo>
                    <a:lnTo>
                      <a:pt x="119" y="200"/>
                    </a:lnTo>
                    <a:lnTo>
                      <a:pt x="113" y="192"/>
                    </a:lnTo>
                    <a:lnTo>
                      <a:pt x="108" y="183"/>
                    </a:lnTo>
                    <a:lnTo>
                      <a:pt x="104" y="175"/>
                    </a:lnTo>
                    <a:lnTo>
                      <a:pt x="102" y="165"/>
                    </a:lnTo>
                    <a:lnTo>
                      <a:pt x="102" y="154"/>
                    </a:lnTo>
                    <a:lnTo>
                      <a:pt x="104" y="143"/>
                    </a:lnTo>
                    <a:lnTo>
                      <a:pt x="112" y="138"/>
                    </a:lnTo>
                    <a:lnTo>
                      <a:pt x="119" y="130"/>
                    </a:lnTo>
                    <a:lnTo>
                      <a:pt x="121" y="122"/>
                    </a:lnTo>
                    <a:lnTo>
                      <a:pt x="118" y="112"/>
                    </a:lnTo>
                    <a:lnTo>
                      <a:pt x="110" y="104"/>
                    </a:lnTo>
                    <a:lnTo>
                      <a:pt x="99" y="112"/>
                    </a:lnTo>
                    <a:lnTo>
                      <a:pt x="88" y="120"/>
                    </a:lnTo>
                    <a:lnTo>
                      <a:pt x="77" y="128"/>
                    </a:lnTo>
                    <a:lnTo>
                      <a:pt x="65" y="137"/>
                    </a:lnTo>
                    <a:lnTo>
                      <a:pt x="52" y="146"/>
                    </a:lnTo>
                    <a:lnTo>
                      <a:pt x="39" y="152"/>
                    </a:lnTo>
                    <a:lnTo>
                      <a:pt x="25" y="156"/>
                    </a:lnTo>
                    <a:lnTo>
                      <a:pt x="11" y="158"/>
                    </a:lnTo>
                    <a:lnTo>
                      <a:pt x="3" y="148"/>
                    </a:lnTo>
                    <a:lnTo>
                      <a:pt x="0" y="136"/>
                    </a:lnTo>
                    <a:lnTo>
                      <a:pt x="0" y="124"/>
                    </a:lnTo>
                    <a:lnTo>
                      <a:pt x="1" y="112"/>
                    </a:lnTo>
                    <a:lnTo>
                      <a:pt x="5" y="100"/>
                    </a:lnTo>
                    <a:lnTo>
                      <a:pt x="10" y="88"/>
                    </a:lnTo>
                    <a:lnTo>
                      <a:pt x="15" y="77"/>
                    </a:lnTo>
                    <a:lnTo>
                      <a:pt x="21" y="68"/>
                    </a:lnTo>
                    <a:lnTo>
                      <a:pt x="31" y="53"/>
                    </a:lnTo>
                    <a:lnTo>
                      <a:pt x="45" y="41"/>
                    </a:lnTo>
                    <a:lnTo>
                      <a:pt x="61" y="31"/>
                    </a:lnTo>
                    <a:lnTo>
                      <a:pt x="77" y="23"/>
                    </a:lnTo>
                    <a:lnTo>
                      <a:pt x="93" y="17"/>
                    </a:lnTo>
                    <a:lnTo>
                      <a:pt x="111" y="10"/>
                    </a:lnTo>
                    <a:lnTo>
                      <a:pt x="129" y="5"/>
                    </a:lnTo>
                    <a:lnTo>
                      <a:pt x="146" y="0"/>
                    </a:lnTo>
                    <a:lnTo>
                      <a:pt x="175" y="6"/>
                    </a:lnTo>
                    <a:lnTo>
                      <a:pt x="203" y="16"/>
                    </a:lnTo>
                    <a:lnTo>
                      <a:pt x="229" y="29"/>
                    </a:lnTo>
                    <a:lnTo>
                      <a:pt x="253" y="45"/>
                    </a:lnTo>
                    <a:lnTo>
                      <a:pt x="274" y="66"/>
                    </a:lnTo>
                    <a:lnTo>
                      <a:pt x="292" y="88"/>
                    </a:lnTo>
                    <a:lnTo>
                      <a:pt x="306" y="114"/>
                    </a:lnTo>
                    <a:lnTo>
                      <a:pt x="315" y="143"/>
                    </a:lnTo>
                    <a:lnTo>
                      <a:pt x="317" y="157"/>
                    </a:lnTo>
                    <a:lnTo>
                      <a:pt x="314" y="169"/>
                    </a:lnTo>
                    <a:lnTo>
                      <a:pt x="310" y="180"/>
                    </a:lnTo>
                    <a:lnTo>
                      <a:pt x="304" y="190"/>
                    </a:lnTo>
                    <a:lnTo>
                      <a:pt x="295" y="198"/>
                    </a:lnTo>
                    <a:lnTo>
                      <a:pt x="285" y="206"/>
                    </a:lnTo>
                    <a:lnTo>
                      <a:pt x="274" y="214"/>
                    </a:lnTo>
                    <a:lnTo>
                      <a:pt x="265" y="220"/>
                    </a:lnTo>
                    <a:close/>
                  </a:path>
                </a:pathLst>
              </a:custGeom>
              <a:solidFill>
                <a:srgbClr val="FF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258"/>
              <p:cNvSpPr>
                <a:spLocks/>
              </p:cNvSpPr>
              <p:nvPr/>
            </p:nvSpPr>
            <p:spPr bwMode="auto">
              <a:xfrm>
                <a:off x="7158" y="1400"/>
                <a:ext cx="71" cy="43"/>
              </a:xfrm>
              <a:custGeom>
                <a:avLst/>
                <a:gdLst/>
                <a:ahLst/>
                <a:cxnLst>
                  <a:cxn ang="0">
                    <a:pos x="42" y="43"/>
                  </a:cxn>
                  <a:cxn ang="0">
                    <a:pos x="35" y="42"/>
                  </a:cxn>
                  <a:cxn ang="0">
                    <a:pos x="29" y="41"/>
                  </a:cxn>
                  <a:cxn ang="0">
                    <a:pos x="22" y="39"/>
                  </a:cxn>
                  <a:cxn ang="0">
                    <a:pos x="16" y="37"/>
                  </a:cxn>
                  <a:cxn ang="0">
                    <a:pos x="10" y="34"/>
                  </a:cxn>
                  <a:cxn ang="0">
                    <a:pos x="6" y="29"/>
                  </a:cxn>
                  <a:cxn ang="0">
                    <a:pos x="2" y="24"/>
                  </a:cxn>
                  <a:cxn ang="0">
                    <a:pos x="0" y="18"/>
                  </a:cxn>
                  <a:cxn ang="0">
                    <a:pos x="71" y="0"/>
                  </a:cxn>
                  <a:cxn ang="0">
                    <a:pos x="69" y="14"/>
                  </a:cxn>
                  <a:cxn ang="0">
                    <a:pos x="62" y="26"/>
                  </a:cxn>
                  <a:cxn ang="0">
                    <a:pos x="54" y="36"/>
                  </a:cxn>
                  <a:cxn ang="0">
                    <a:pos x="42" y="43"/>
                  </a:cxn>
                </a:cxnLst>
                <a:rect l="0" t="0" r="r" b="b"/>
                <a:pathLst>
                  <a:path w="71" h="43">
                    <a:moveTo>
                      <a:pt x="42" y="43"/>
                    </a:moveTo>
                    <a:lnTo>
                      <a:pt x="35" y="42"/>
                    </a:lnTo>
                    <a:lnTo>
                      <a:pt x="29" y="41"/>
                    </a:lnTo>
                    <a:lnTo>
                      <a:pt x="22" y="39"/>
                    </a:lnTo>
                    <a:lnTo>
                      <a:pt x="16" y="37"/>
                    </a:lnTo>
                    <a:lnTo>
                      <a:pt x="10" y="34"/>
                    </a:lnTo>
                    <a:lnTo>
                      <a:pt x="6" y="29"/>
                    </a:lnTo>
                    <a:lnTo>
                      <a:pt x="2" y="24"/>
                    </a:lnTo>
                    <a:lnTo>
                      <a:pt x="0" y="18"/>
                    </a:lnTo>
                    <a:lnTo>
                      <a:pt x="71" y="0"/>
                    </a:lnTo>
                    <a:lnTo>
                      <a:pt x="69" y="14"/>
                    </a:lnTo>
                    <a:lnTo>
                      <a:pt x="62" y="26"/>
                    </a:lnTo>
                    <a:lnTo>
                      <a:pt x="54" y="36"/>
                    </a:lnTo>
                    <a:lnTo>
                      <a:pt x="42" y="43"/>
                    </a:lnTo>
                    <a:close/>
                  </a:path>
                </a:pathLst>
              </a:custGeom>
              <a:solidFill>
                <a:srgbClr val="FF93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Freeform 259"/>
              <p:cNvSpPr>
                <a:spLocks/>
              </p:cNvSpPr>
              <p:nvPr/>
            </p:nvSpPr>
            <p:spPr bwMode="auto">
              <a:xfrm>
                <a:off x="7206" y="2598"/>
                <a:ext cx="23" cy="64"/>
              </a:xfrm>
              <a:custGeom>
                <a:avLst/>
                <a:gdLst/>
                <a:ahLst/>
                <a:cxnLst>
                  <a:cxn ang="0">
                    <a:pos x="15" y="64"/>
                  </a:cxn>
                  <a:cxn ang="0">
                    <a:pos x="10" y="49"/>
                  </a:cxn>
                  <a:cxn ang="0">
                    <a:pos x="3" y="33"/>
                  </a:cxn>
                  <a:cxn ang="0">
                    <a:pos x="0" y="17"/>
                  </a:cxn>
                  <a:cxn ang="0">
                    <a:pos x="6" y="0"/>
                  </a:cxn>
                  <a:cxn ang="0">
                    <a:pos x="13" y="15"/>
                  </a:cxn>
                  <a:cxn ang="0">
                    <a:pos x="21" y="31"/>
                  </a:cxn>
                  <a:cxn ang="0">
                    <a:pos x="23" y="47"/>
                  </a:cxn>
                  <a:cxn ang="0">
                    <a:pos x="15" y="64"/>
                  </a:cxn>
                </a:cxnLst>
                <a:rect l="0" t="0" r="r" b="b"/>
                <a:pathLst>
                  <a:path w="23" h="64">
                    <a:moveTo>
                      <a:pt x="15" y="64"/>
                    </a:moveTo>
                    <a:lnTo>
                      <a:pt x="10" y="49"/>
                    </a:lnTo>
                    <a:lnTo>
                      <a:pt x="3" y="33"/>
                    </a:lnTo>
                    <a:lnTo>
                      <a:pt x="0" y="17"/>
                    </a:lnTo>
                    <a:lnTo>
                      <a:pt x="6" y="0"/>
                    </a:lnTo>
                    <a:lnTo>
                      <a:pt x="13" y="15"/>
                    </a:lnTo>
                    <a:lnTo>
                      <a:pt x="21" y="31"/>
                    </a:lnTo>
                    <a:lnTo>
                      <a:pt x="23" y="47"/>
                    </a:lnTo>
                    <a:lnTo>
                      <a:pt x="15" y="6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Freeform 260"/>
              <p:cNvSpPr>
                <a:spLocks/>
              </p:cNvSpPr>
              <p:nvPr/>
            </p:nvSpPr>
            <p:spPr bwMode="auto">
              <a:xfrm>
                <a:off x="7178" y="1157"/>
                <a:ext cx="37" cy="115"/>
              </a:xfrm>
              <a:custGeom>
                <a:avLst/>
                <a:gdLst/>
                <a:ahLst/>
                <a:cxnLst>
                  <a:cxn ang="0">
                    <a:pos x="34" y="115"/>
                  </a:cxn>
                  <a:cxn ang="0">
                    <a:pos x="25" y="106"/>
                  </a:cxn>
                  <a:cxn ang="0">
                    <a:pos x="18" y="95"/>
                  </a:cxn>
                  <a:cxn ang="0">
                    <a:pos x="14" y="83"/>
                  </a:cxn>
                  <a:cxn ang="0">
                    <a:pos x="11" y="70"/>
                  </a:cxn>
                  <a:cxn ang="0">
                    <a:pos x="9" y="56"/>
                  </a:cxn>
                  <a:cxn ang="0">
                    <a:pos x="7" y="42"/>
                  </a:cxn>
                  <a:cxn ang="0">
                    <a:pos x="3" y="29"/>
                  </a:cxn>
                  <a:cxn ang="0">
                    <a:pos x="0" y="16"/>
                  </a:cxn>
                  <a:cxn ang="0">
                    <a:pos x="2" y="8"/>
                  </a:cxn>
                  <a:cxn ang="0">
                    <a:pos x="8" y="2"/>
                  </a:cxn>
                  <a:cxn ang="0">
                    <a:pos x="15" y="0"/>
                  </a:cxn>
                  <a:cxn ang="0">
                    <a:pos x="22" y="1"/>
                  </a:cxn>
                  <a:cxn ang="0">
                    <a:pos x="27" y="29"/>
                  </a:cxn>
                  <a:cxn ang="0">
                    <a:pos x="34" y="58"/>
                  </a:cxn>
                  <a:cxn ang="0">
                    <a:pos x="37" y="86"/>
                  </a:cxn>
                  <a:cxn ang="0">
                    <a:pos x="34" y="115"/>
                  </a:cxn>
                </a:cxnLst>
                <a:rect l="0" t="0" r="r" b="b"/>
                <a:pathLst>
                  <a:path w="37" h="115">
                    <a:moveTo>
                      <a:pt x="34" y="115"/>
                    </a:moveTo>
                    <a:lnTo>
                      <a:pt x="25" y="106"/>
                    </a:lnTo>
                    <a:lnTo>
                      <a:pt x="18" y="95"/>
                    </a:lnTo>
                    <a:lnTo>
                      <a:pt x="14" y="83"/>
                    </a:lnTo>
                    <a:lnTo>
                      <a:pt x="11" y="70"/>
                    </a:lnTo>
                    <a:lnTo>
                      <a:pt x="9" y="56"/>
                    </a:lnTo>
                    <a:lnTo>
                      <a:pt x="7" y="42"/>
                    </a:lnTo>
                    <a:lnTo>
                      <a:pt x="3" y="29"/>
                    </a:lnTo>
                    <a:lnTo>
                      <a:pt x="0" y="16"/>
                    </a:lnTo>
                    <a:lnTo>
                      <a:pt x="2" y="8"/>
                    </a:lnTo>
                    <a:lnTo>
                      <a:pt x="8" y="2"/>
                    </a:lnTo>
                    <a:lnTo>
                      <a:pt x="15" y="0"/>
                    </a:lnTo>
                    <a:lnTo>
                      <a:pt x="22" y="1"/>
                    </a:lnTo>
                    <a:lnTo>
                      <a:pt x="27" y="29"/>
                    </a:lnTo>
                    <a:lnTo>
                      <a:pt x="34" y="58"/>
                    </a:lnTo>
                    <a:lnTo>
                      <a:pt x="37" y="86"/>
                    </a:lnTo>
                    <a:lnTo>
                      <a:pt x="34" y="1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Freeform 261"/>
              <p:cNvSpPr>
                <a:spLocks/>
              </p:cNvSpPr>
              <p:nvPr/>
            </p:nvSpPr>
            <p:spPr bwMode="auto">
              <a:xfrm>
                <a:off x="7081" y="1525"/>
                <a:ext cx="119" cy="145"/>
              </a:xfrm>
              <a:custGeom>
                <a:avLst/>
                <a:gdLst/>
                <a:ahLst/>
                <a:cxnLst>
                  <a:cxn ang="0">
                    <a:pos x="47" y="145"/>
                  </a:cxn>
                  <a:cxn ang="0">
                    <a:pos x="40" y="135"/>
                  </a:cxn>
                  <a:cxn ang="0">
                    <a:pos x="33" y="126"/>
                  </a:cxn>
                  <a:cxn ang="0">
                    <a:pos x="27" y="115"/>
                  </a:cxn>
                  <a:cxn ang="0">
                    <a:pos x="21" y="105"/>
                  </a:cxn>
                  <a:cxn ang="0">
                    <a:pos x="16" y="94"/>
                  </a:cxn>
                  <a:cxn ang="0">
                    <a:pos x="11" y="84"/>
                  </a:cxn>
                  <a:cxn ang="0">
                    <a:pos x="5" y="74"/>
                  </a:cxn>
                  <a:cxn ang="0">
                    <a:pos x="0" y="63"/>
                  </a:cxn>
                  <a:cxn ang="0">
                    <a:pos x="6" y="53"/>
                  </a:cxn>
                  <a:cxn ang="0">
                    <a:pos x="15" y="41"/>
                  </a:cxn>
                  <a:cxn ang="0">
                    <a:pos x="24" y="31"/>
                  </a:cxn>
                  <a:cxn ang="0">
                    <a:pos x="34" y="20"/>
                  </a:cxn>
                  <a:cxn ang="0">
                    <a:pos x="45" y="11"/>
                  </a:cxn>
                  <a:cxn ang="0">
                    <a:pos x="57" y="5"/>
                  </a:cxn>
                  <a:cxn ang="0">
                    <a:pos x="69" y="0"/>
                  </a:cxn>
                  <a:cxn ang="0">
                    <a:pos x="82" y="1"/>
                  </a:cxn>
                  <a:cxn ang="0">
                    <a:pos x="119" y="58"/>
                  </a:cxn>
                  <a:cxn ang="0">
                    <a:pos x="112" y="69"/>
                  </a:cxn>
                  <a:cxn ang="0">
                    <a:pos x="105" y="81"/>
                  </a:cxn>
                  <a:cxn ang="0">
                    <a:pos x="97" y="93"/>
                  </a:cxn>
                  <a:cxn ang="0">
                    <a:pos x="87" y="104"/>
                  </a:cxn>
                  <a:cxn ang="0">
                    <a:pos x="78" y="115"/>
                  </a:cxn>
                  <a:cxn ang="0">
                    <a:pos x="68" y="125"/>
                  </a:cxn>
                  <a:cxn ang="0">
                    <a:pos x="57" y="135"/>
                  </a:cxn>
                  <a:cxn ang="0">
                    <a:pos x="47" y="145"/>
                  </a:cxn>
                </a:cxnLst>
                <a:rect l="0" t="0" r="r" b="b"/>
                <a:pathLst>
                  <a:path w="119" h="145">
                    <a:moveTo>
                      <a:pt x="47" y="145"/>
                    </a:moveTo>
                    <a:lnTo>
                      <a:pt x="40" y="135"/>
                    </a:lnTo>
                    <a:lnTo>
                      <a:pt x="33" y="126"/>
                    </a:lnTo>
                    <a:lnTo>
                      <a:pt x="27" y="115"/>
                    </a:lnTo>
                    <a:lnTo>
                      <a:pt x="21" y="105"/>
                    </a:lnTo>
                    <a:lnTo>
                      <a:pt x="16" y="94"/>
                    </a:lnTo>
                    <a:lnTo>
                      <a:pt x="11" y="84"/>
                    </a:lnTo>
                    <a:lnTo>
                      <a:pt x="5" y="74"/>
                    </a:lnTo>
                    <a:lnTo>
                      <a:pt x="0" y="63"/>
                    </a:lnTo>
                    <a:lnTo>
                      <a:pt x="6" y="53"/>
                    </a:lnTo>
                    <a:lnTo>
                      <a:pt x="15" y="41"/>
                    </a:lnTo>
                    <a:lnTo>
                      <a:pt x="24" y="31"/>
                    </a:lnTo>
                    <a:lnTo>
                      <a:pt x="34" y="20"/>
                    </a:lnTo>
                    <a:lnTo>
                      <a:pt x="45" y="11"/>
                    </a:lnTo>
                    <a:lnTo>
                      <a:pt x="57" y="5"/>
                    </a:lnTo>
                    <a:lnTo>
                      <a:pt x="69" y="0"/>
                    </a:lnTo>
                    <a:lnTo>
                      <a:pt x="82" y="1"/>
                    </a:lnTo>
                    <a:lnTo>
                      <a:pt x="119" y="58"/>
                    </a:lnTo>
                    <a:lnTo>
                      <a:pt x="112" y="69"/>
                    </a:lnTo>
                    <a:lnTo>
                      <a:pt x="105" y="81"/>
                    </a:lnTo>
                    <a:lnTo>
                      <a:pt x="97" y="93"/>
                    </a:lnTo>
                    <a:lnTo>
                      <a:pt x="87" y="104"/>
                    </a:lnTo>
                    <a:lnTo>
                      <a:pt x="78" y="115"/>
                    </a:lnTo>
                    <a:lnTo>
                      <a:pt x="68" y="125"/>
                    </a:lnTo>
                    <a:lnTo>
                      <a:pt x="57" y="135"/>
                    </a:lnTo>
                    <a:lnTo>
                      <a:pt x="47" y="145"/>
                    </a:lnTo>
                    <a:close/>
                  </a:path>
                </a:pathLst>
              </a:custGeom>
              <a:solidFill>
                <a:srgbClr val="BC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Freeform 262"/>
              <p:cNvSpPr>
                <a:spLocks/>
              </p:cNvSpPr>
              <p:nvPr/>
            </p:nvSpPr>
            <p:spPr bwMode="auto">
              <a:xfrm>
                <a:off x="7024" y="2680"/>
                <a:ext cx="176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0" y="41"/>
                  </a:cxn>
                  <a:cxn ang="0">
                    <a:pos x="2" y="34"/>
                  </a:cxn>
                  <a:cxn ang="0">
                    <a:pos x="7" y="28"/>
                  </a:cxn>
                  <a:cxn ang="0">
                    <a:pos x="13" y="25"/>
                  </a:cxn>
                  <a:cxn ang="0">
                    <a:pos x="20" y="24"/>
                  </a:cxn>
                  <a:cxn ang="0">
                    <a:pos x="29" y="23"/>
                  </a:cxn>
                  <a:cxn ang="0">
                    <a:pos x="36" y="22"/>
                  </a:cxn>
                  <a:cxn ang="0">
                    <a:pos x="44" y="20"/>
                  </a:cxn>
                  <a:cxn ang="0">
                    <a:pos x="50" y="15"/>
                  </a:cxn>
                  <a:cxn ang="0">
                    <a:pos x="176" y="0"/>
                  </a:cxn>
                  <a:cxn ang="0">
                    <a:pos x="162" y="13"/>
                  </a:cxn>
                  <a:cxn ang="0">
                    <a:pos x="145" y="22"/>
                  </a:cxn>
                  <a:cxn ang="0">
                    <a:pos x="128" y="27"/>
                  </a:cxn>
                  <a:cxn ang="0">
                    <a:pos x="109" y="30"/>
                  </a:cxn>
                  <a:cxn ang="0">
                    <a:pos x="88" y="34"/>
                  </a:cxn>
                  <a:cxn ang="0">
                    <a:pos x="68" y="35"/>
                  </a:cxn>
                  <a:cxn ang="0">
                    <a:pos x="48" y="38"/>
                  </a:cxn>
                  <a:cxn ang="0">
                    <a:pos x="29" y="41"/>
                  </a:cxn>
                </a:cxnLst>
                <a:rect l="0" t="0" r="r" b="b"/>
                <a:pathLst>
                  <a:path w="176" h="41">
                    <a:moveTo>
                      <a:pt x="29" y="41"/>
                    </a:moveTo>
                    <a:lnTo>
                      <a:pt x="0" y="41"/>
                    </a:lnTo>
                    <a:lnTo>
                      <a:pt x="2" y="34"/>
                    </a:lnTo>
                    <a:lnTo>
                      <a:pt x="7" y="28"/>
                    </a:lnTo>
                    <a:lnTo>
                      <a:pt x="13" y="25"/>
                    </a:lnTo>
                    <a:lnTo>
                      <a:pt x="20" y="24"/>
                    </a:lnTo>
                    <a:lnTo>
                      <a:pt x="29" y="23"/>
                    </a:lnTo>
                    <a:lnTo>
                      <a:pt x="36" y="22"/>
                    </a:lnTo>
                    <a:lnTo>
                      <a:pt x="44" y="20"/>
                    </a:lnTo>
                    <a:lnTo>
                      <a:pt x="50" y="15"/>
                    </a:lnTo>
                    <a:lnTo>
                      <a:pt x="176" y="0"/>
                    </a:lnTo>
                    <a:lnTo>
                      <a:pt x="162" y="13"/>
                    </a:lnTo>
                    <a:lnTo>
                      <a:pt x="145" y="22"/>
                    </a:lnTo>
                    <a:lnTo>
                      <a:pt x="128" y="27"/>
                    </a:lnTo>
                    <a:lnTo>
                      <a:pt x="109" y="30"/>
                    </a:lnTo>
                    <a:lnTo>
                      <a:pt x="88" y="34"/>
                    </a:lnTo>
                    <a:lnTo>
                      <a:pt x="68" y="35"/>
                    </a:lnTo>
                    <a:lnTo>
                      <a:pt x="48" y="38"/>
                    </a:lnTo>
                    <a:lnTo>
                      <a:pt x="29" y="4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Freeform 263"/>
              <p:cNvSpPr>
                <a:spLocks/>
              </p:cNvSpPr>
              <p:nvPr/>
            </p:nvSpPr>
            <p:spPr bwMode="auto">
              <a:xfrm>
                <a:off x="7031" y="2658"/>
                <a:ext cx="165" cy="26"/>
              </a:xfrm>
              <a:custGeom>
                <a:avLst/>
                <a:gdLst/>
                <a:ahLst/>
                <a:cxnLst>
                  <a:cxn ang="0">
                    <a:pos x="0" y="26"/>
                  </a:cxn>
                  <a:cxn ang="0">
                    <a:pos x="0" y="11"/>
                  </a:cxn>
                  <a:cxn ang="0">
                    <a:pos x="21" y="8"/>
                  </a:cxn>
                  <a:cxn ang="0">
                    <a:pos x="41" y="6"/>
                  </a:cxn>
                  <a:cxn ang="0">
                    <a:pos x="62" y="4"/>
                  </a:cxn>
                  <a:cxn ang="0">
                    <a:pos x="83" y="3"/>
                  </a:cxn>
                  <a:cxn ang="0">
                    <a:pos x="104" y="2"/>
                  </a:cxn>
                  <a:cxn ang="0">
                    <a:pos x="124" y="0"/>
                  </a:cxn>
                  <a:cxn ang="0">
                    <a:pos x="145" y="0"/>
                  </a:cxn>
                  <a:cxn ang="0">
                    <a:pos x="165" y="2"/>
                  </a:cxn>
                  <a:cxn ang="0">
                    <a:pos x="145" y="7"/>
                  </a:cxn>
                  <a:cxn ang="0">
                    <a:pos x="124" y="10"/>
                  </a:cxn>
                  <a:cxn ang="0">
                    <a:pos x="104" y="13"/>
                  </a:cxn>
                  <a:cxn ang="0">
                    <a:pos x="83" y="16"/>
                  </a:cxn>
                  <a:cxn ang="0">
                    <a:pos x="62" y="18"/>
                  </a:cxn>
                  <a:cxn ang="0">
                    <a:pos x="41" y="20"/>
                  </a:cxn>
                  <a:cxn ang="0">
                    <a:pos x="21" y="22"/>
                  </a:cxn>
                  <a:cxn ang="0">
                    <a:pos x="0" y="26"/>
                  </a:cxn>
                </a:cxnLst>
                <a:rect l="0" t="0" r="r" b="b"/>
                <a:pathLst>
                  <a:path w="165" h="26">
                    <a:moveTo>
                      <a:pt x="0" y="26"/>
                    </a:moveTo>
                    <a:lnTo>
                      <a:pt x="0" y="11"/>
                    </a:lnTo>
                    <a:lnTo>
                      <a:pt x="21" y="8"/>
                    </a:lnTo>
                    <a:lnTo>
                      <a:pt x="41" y="6"/>
                    </a:lnTo>
                    <a:lnTo>
                      <a:pt x="62" y="4"/>
                    </a:lnTo>
                    <a:lnTo>
                      <a:pt x="83" y="3"/>
                    </a:lnTo>
                    <a:lnTo>
                      <a:pt x="104" y="2"/>
                    </a:lnTo>
                    <a:lnTo>
                      <a:pt x="124" y="0"/>
                    </a:lnTo>
                    <a:lnTo>
                      <a:pt x="145" y="0"/>
                    </a:lnTo>
                    <a:lnTo>
                      <a:pt x="165" y="2"/>
                    </a:lnTo>
                    <a:lnTo>
                      <a:pt x="145" y="7"/>
                    </a:lnTo>
                    <a:lnTo>
                      <a:pt x="124" y="10"/>
                    </a:lnTo>
                    <a:lnTo>
                      <a:pt x="104" y="13"/>
                    </a:lnTo>
                    <a:lnTo>
                      <a:pt x="83" y="16"/>
                    </a:lnTo>
                    <a:lnTo>
                      <a:pt x="62" y="18"/>
                    </a:lnTo>
                    <a:lnTo>
                      <a:pt x="41" y="20"/>
                    </a:lnTo>
                    <a:lnTo>
                      <a:pt x="21" y="22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Freeform 264"/>
              <p:cNvSpPr>
                <a:spLocks/>
              </p:cNvSpPr>
              <p:nvPr/>
            </p:nvSpPr>
            <p:spPr bwMode="auto">
              <a:xfrm>
                <a:off x="7016" y="2589"/>
                <a:ext cx="177" cy="26"/>
              </a:xfrm>
              <a:custGeom>
                <a:avLst/>
                <a:gdLst/>
                <a:ahLst/>
                <a:cxnLst>
                  <a:cxn ang="0">
                    <a:pos x="4" y="26"/>
                  </a:cxn>
                  <a:cxn ang="0">
                    <a:pos x="0" y="24"/>
                  </a:cxn>
                  <a:cxn ang="0">
                    <a:pos x="11" y="21"/>
                  </a:cxn>
                  <a:cxn ang="0">
                    <a:pos x="21" y="18"/>
                  </a:cxn>
                  <a:cxn ang="0">
                    <a:pos x="31" y="14"/>
                  </a:cxn>
                  <a:cxn ang="0">
                    <a:pos x="43" y="12"/>
                  </a:cxn>
                  <a:cxn ang="0">
                    <a:pos x="54" y="10"/>
                  </a:cxn>
                  <a:cxn ang="0">
                    <a:pos x="65" y="8"/>
                  </a:cxn>
                  <a:cxn ang="0">
                    <a:pos x="77" y="6"/>
                  </a:cxn>
                  <a:cxn ang="0">
                    <a:pos x="89" y="5"/>
                  </a:cxn>
                  <a:cxn ang="0">
                    <a:pos x="99" y="4"/>
                  </a:cxn>
                  <a:cxn ang="0">
                    <a:pos x="111" y="2"/>
                  </a:cxn>
                  <a:cxn ang="0">
                    <a:pos x="122" y="1"/>
                  </a:cxn>
                  <a:cxn ang="0">
                    <a:pos x="134" y="1"/>
                  </a:cxn>
                  <a:cxn ang="0">
                    <a:pos x="145" y="0"/>
                  </a:cxn>
                  <a:cxn ang="0">
                    <a:pos x="156" y="0"/>
                  </a:cxn>
                  <a:cxn ang="0">
                    <a:pos x="166" y="1"/>
                  </a:cxn>
                  <a:cxn ang="0">
                    <a:pos x="177" y="1"/>
                  </a:cxn>
                  <a:cxn ang="0">
                    <a:pos x="169" y="9"/>
                  </a:cxn>
                  <a:cxn ang="0">
                    <a:pos x="160" y="14"/>
                  </a:cxn>
                  <a:cxn ang="0">
                    <a:pos x="150" y="19"/>
                  </a:cxn>
                  <a:cxn ang="0">
                    <a:pos x="139" y="21"/>
                  </a:cxn>
                  <a:cxn ang="0">
                    <a:pos x="129" y="23"/>
                  </a:cxn>
                  <a:cxn ang="0">
                    <a:pos x="117" y="24"/>
                  </a:cxn>
                  <a:cxn ang="0">
                    <a:pos x="106" y="25"/>
                  </a:cxn>
                  <a:cxn ang="0">
                    <a:pos x="94" y="25"/>
                  </a:cxn>
                  <a:cxn ang="0">
                    <a:pos x="82" y="24"/>
                  </a:cxn>
                  <a:cxn ang="0">
                    <a:pos x="70" y="24"/>
                  </a:cxn>
                  <a:cxn ang="0">
                    <a:pos x="58" y="23"/>
                  </a:cxn>
                  <a:cxn ang="0">
                    <a:pos x="47" y="23"/>
                  </a:cxn>
                  <a:cxn ang="0">
                    <a:pos x="36" y="23"/>
                  </a:cxn>
                  <a:cxn ang="0">
                    <a:pos x="24" y="23"/>
                  </a:cxn>
                  <a:cxn ang="0">
                    <a:pos x="14" y="24"/>
                  </a:cxn>
                  <a:cxn ang="0">
                    <a:pos x="4" y="26"/>
                  </a:cxn>
                </a:cxnLst>
                <a:rect l="0" t="0" r="r" b="b"/>
                <a:pathLst>
                  <a:path w="177" h="26">
                    <a:moveTo>
                      <a:pt x="4" y="26"/>
                    </a:moveTo>
                    <a:lnTo>
                      <a:pt x="0" y="24"/>
                    </a:lnTo>
                    <a:lnTo>
                      <a:pt x="11" y="21"/>
                    </a:lnTo>
                    <a:lnTo>
                      <a:pt x="21" y="18"/>
                    </a:lnTo>
                    <a:lnTo>
                      <a:pt x="31" y="14"/>
                    </a:lnTo>
                    <a:lnTo>
                      <a:pt x="43" y="12"/>
                    </a:lnTo>
                    <a:lnTo>
                      <a:pt x="54" y="10"/>
                    </a:lnTo>
                    <a:lnTo>
                      <a:pt x="65" y="8"/>
                    </a:lnTo>
                    <a:lnTo>
                      <a:pt x="77" y="6"/>
                    </a:lnTo>
                    <a:lnTo>
                      <a:pt x="89" y="5"/>
                    </a:lnTo>
                    <a:lnTo>
                      <a:pt x="99" y="4"/>
                    </a:lnTo>
                    <a:lnTo>
                      <a:pt x="111" y="2"/>
                    </a:lnTo>
                    <a:lnTo>
                      <a:pt x="122" y="1"/>
                    </a:lnTo>
                    <a:lnTo>
                      <a:pt x="134" y="1"/>
                    </a:lnTo>
                    <a:lnTo>
                      <a:pt x="145" y="0"/>
                    </a:lnTo>
                    <a:lnTo>
                      <a:pt x="156" y="0"/>
                    </a:lnTo>
                    <a:lnTo>
                      <a:pt x="166" y="1"/>
                    </a:lnTo>
                    <a:lnTo>
                      <a:pt x="177" y="1"/>
                    </a:lnTo>
                    <a:lnTo>
                      <a:pt x="169" y="9"/>
                    </a:lnTo>
                    <a:lnTo>
                      <a:pt x="160" y="14"/>
                    </a:lnTo>
                    <a:lnTo>
                      <a:pt x="150" y="19"/>
                    </a:lnTo>
                    <a:lnTo>
                      <a:pt x="139" y="21"/>
                    </a:lnTo>
                    <a:lnTo>
                      <a:pt x="129" y="23"/>
                    </a:lnTo>
                    <a:lnTo>
                      <a:pt x="117" y="24"/>
                    </a:lnTo>
                    <a:lnTo>
                      <a:pt x="106" y="25"/>
                    </a:lnTo>
                    <a:lnTo>
                      <a:pt x="94" y="25"/>
                    </a:lnTo>
                    <a:lnTo>
                      <a:pt x="82" y="24"/>
                    </a:lnTo>
                    <a:lnTo>
                      <a:pt x="70" y="24"/>
                    </a:lnTo>
                    <a:lnTo>
                      <a:pt x="58" y="23"/>
                    </a:lnTo>
                    <a:lnTo>
                      <a:pt x="47" y="23"/>
                    </a:lnTo>
                    <a:lnTo>
                      <a:pt x="36" y="23"/>
                    </a:lnTo>
                    <a:lnTo>
                      <a:pt x="24" y="23"/>
                    </a:lnTo>
                    <a:lnTo>
                      <a:pt x="14" y="24"/>
                    </a:lnTo>
                    <a:lnTo>
                      <a:pt x="4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Freeform 265"/>
              <p:cNvSpPr>
                <a:spLocks/>
              </p:cNvSpPr>
              <p:nvPr/>
            </p:nvSpPr>
            <p:spPr bwMode="auto">
              <a:xfrm>
                <a:off x="7027" y="2626"/>
                <a:ext cx="162" cy="23"/>
              </a:xfrm>
              <a:custGeom>
                <a:avLst/>
                <a:gdLst/>
                <a:ahLst/>
                <a:cxnLst>
                  <a:cxn ang="0">
                    <a:pos x="162" y="8"/>
                  </a:cxn>
                  <a:cxn ang="0">
                    <a:pos x="142" y="10"/>
                  </a:cxn>
                  <a:cxn ang="0">
                    <a:pos x="123" y="13"/>
                  </a:cxn>
                  <a:cxn ang="0">
                    <a:pos x="102" y="16"/>
                  </a:cxn>
                  <a:cxn ang="0">
                    <a:pos x="82" y="19"/>
                  </a:cxn>
                  <a:cxn ang="0">
                    <a:pos x="61" y="22"/>
                  </a:cxn>
                  <a:cxn ang="0">
                    <a:pos x="41" y="23"/>
                  </a:cxn>
                  <a:cxn ang="0">
                    <a:pos x="20" y="22"/>
                  </a:cxn>
                  <a:cxn ang="0">
                    <a:pos x="0" y="18"/>
                  </a:cxn>
                  <a:cxn ang="0">
                    <a:pos x="0" y="8"/>
                  </a:cxn>
                  <a:cxn ang="0">
                    <a:pos x="162" y="0"/>
                  </a:cxn>
                  <a:cxn ang="0">
                    <a:pos x="162" y="8"/>
                  </a:cxn>
                </a:cxnLst>
                <a:rect l="0" t="0" r="r" b="b"/>
                <a:pathLst>
                  <a:path w="162" h="23">
                    <a:moveTo>
                      <a:pt x="162" y="8"/>
                    </a:moveTo>
                    <a:lnTo>
                      <a:pt x="142" y="10"/>
                    </a:lnTo>
                    <a:lnTo>
                      <a:pt x="123" y="13"/>
                    </a:lnTo>
                    <a:lnTo>
                      <a:pt x="102" y="16"/>
                    </a:lnTo>
                    <a:lnTo>
                      <a:pt x="82" y="19"/>
                    </a:lnTo>
                    <a:lnTo>
                      <a:pt x="61" y="22"/>
                    </a:lnTo>
                    <a:lnTo>
                      <a:pt x="41" y="23"/>
                    </a:lnTo>
                    <a:lnTo>
                      <a:pt x="20" y="22"/>
                    </a:lnTo>
                    <a:lnTo>
                      <a:pt x="0" y="18"/>
                    </a:lnTo>
                    <a:lnTo>
                      <a:pt x="0" y="8"/>
                    </a:lnTo>
                    <a:lnTo>
                      <a:pt x="162" y="0"/>
                    </a:lnTo>
                    <a:lnTo>
                      <a:pt x="162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Freeform 266"/>
              <p:cNvSpPr>
                <a:spLocks/>
              </p:cNvSpPr>
              <p:nvPr/>
            </p:nvSpPr>
            <p:spPr bwMode="auto">
              <a:xfrm>
                <a:off x="6852" y="2468"/>
                <a:ext cx="319" cy="119"/>
              </a:xfrm>
              <a:custGeom>
                <a:avLst/>
                <a:gdLst/>
                <a:ahLst/>
                <a:cxnLst>
                  <a:cxn ang="0">
                    <a:pos x="319" y="101"/>
                  </a:cxn>
                  <a:cxn ang="0">
                    <a:pos x="302" y="98"/>
                  </a:cxn>
                  <a:cxn ang="0">
                    <a:pos x="285" y="95"/>
                  </a:cxn>
                  <a:cxn ang="0">
                    <a:pos x="269" y="96"/>
                  </a:cxn>
                  <a:cxn ang="0">
                    <a:pos x="253" y="99"/>
                  </a:cxn>
                  <a:cxn ang="0">
                    <a:pos x="236" y="103"/>
                  </a:cxn>
                  <a:cxn ang="0">
                    <a:pos x="220" y="106"/>
                  </a:cxn>
                  <a:cxn ang="0">
                    <a:pos x="204" y="111"/>
                  </a:cxn>
                  <a:cxn ang="0">
                    <a:pos x="188" y="114"/>
                  </a:cxn>
                  <a:cxn ang="0">
                    <a:pos x="173" y="117"/>
                  </a:cxn>
                  <a:cxn ang="0">
                    <a:pos x="158" y="119"/>
                  </a:cxn>
                  <a:cxn ang="0">
                    <a:pos x="142" y="119"/>
                  </a:cxn>
                  <a:cxn ang="0">
                    <a:pos x="128" y="117"/>
                  </a:cxn>
                  <a:cxn ang="0">
                    <a:pos x="114" y="112"/>
                  </a:cxn>
                  <a:cxn ang="0">
                    <a:pos x="101" y="104"/>
                  </a:cxn>
                  <a:cxn ang="0">
                    <a:pos x="88" y="92"/>
                  </a:cxn>
                  <a:cxn ang="0">
                    <a:pos x="76" y="76"/>
                  </a:cxn>
                  <a:cxn ang="0">
                    <a:pos x="67" y="68"/>
                  </a:cxn>
                  <a:cxn ang="0">
                    <a:pos x="57" y="62"/>
                  </a:cxn>
                  <a:cxn ang="0">
                    <a:pos x="47" y="55"/>
                  </a:cxn>
                  <a:cxn ang="0">
                    <a:pos x="37" y="50"/>
                  </a:cxn>
                  <a:cxn ang="0">
                    <a:pos x="26" y="44"/>
                  </a:cxn>
                  <a:cxn ang="0">
                    <a:pos x="16" y="36"/>
                  </a:cxn>
                  <a:cxn ang="0">
                    <a:pos x="7" y="28"/>
                  </a:cxn>
                  <a:cxn ang="0">
                    <a:pos x="0" y="19"/>
                  </a:cxn>
                  <a:cxn ang="0">
                    <a:pos x="205" y="0"/>
                  </a:cxn>
                  <a:cxn ang="0">
                    <a:pos x="219" y="13"/>
                  </a:cxn>
                  <a:cxn ang="0">
                    <a:pos x="233" y="24"/>
                  </a:cxn>
                  <a:cxn ang="0">
                    <a:pos x="249" y="36"/>
                  </a:cxn>
                  <a:cxn ang="0">
                    <a:pos x="265" y="47"/>
                  </a:cxn>
                  <a:cxn ang="0">
                    <a:pos x="280" y="59"/>
                  </a:cxn>
                  <a:cxn ang="0">
                    <a:pos x="295" y="72"/>
                  </a:cxn>
                  <a:cxn ang="0">
                    <a:pos x="308" y="86"/>
                  </a:cxn>
                  <a:cxn ang="0">
                    <a:pos x="319" y="101"/>
                  </a:cxn>
                </a:cxnLst>
                <a:rect l="0" t="0" r="r" b="b"/>
                <a:pathLst>
                  <a:path w="319" h="119">
                    <a:moveTo>
                      <a:pt x="319" y="101"/>
                    </a:moveTo>
                    <a:lnTo>
                      <a:pt x="302" y="98"/>
                    </a:lnTo>
                    <a:lnTo>
                      <a:pt x="285" y="95"/>
                    </a:lnTo>
                    <a:lnTo>
                      <a:pt x="269" y="96"/>
                    </a:lnTo>
                    <a:lnTo>
                      <a:pt x="253" y="99"/>
                    </a:lnTo>
                    <a:lnTo>
                      <a:pt x="236" y="103"/>
                    </a:lnTo>
                    <a:lnTo>
                      <a:pt x="220" y="106"/>
                    </a:lnTo>
                    <a:lnTo>
                      <a:pt x="204" y="111"/>
                    </a:lnTo>
                    <a:lnTo>
                      <a:pt x="188" y="114"/>
                    </a:lnTo>
                    <a:lnTo>
                      <a:pt x="173" y="117"/>
                    </a:lnTo>
                    <a:lnTo>
                      <a:pt x="158" y="119"/>
                    </a:lnTo>
                    <a:lnTo>
                      <a:pt x="142" y="119"/>
                    </a:lnTo>
                    <a:lnTo>
                      <a:pt x="128" y="117"/>
                    </a:lnTo>
                    <a:lnTo>
                      <a:pt x="114" y="112"/>
                    </a:lnTo>
                    <a:lnTo>
                      <a:pt x="101" y="104"/>
                    </a:lnTo>
                    <a:lnTo>
                      <a:pt x="88" y="92"/>
                    </a:lnTo>
                    <a:lnTo>
                      <a:pt x="76" y="76"/>
                    </a:lnTo>
                    <a:lnTo>
                      <a:pt x="67" y="68"/>
                    </a:lnTo>
                    <a:lnTo>
                      <a:pt x="57" y="62"/>
                    </a:lnTo>
                    <a:lnTo>
                      <a:pt x="47" y="55"/>
                    </a:lnTo>
                    <a:lnTo>
                      <a:pt x="37" y="50"/>
                    </a:lnTo>
                    <a:lnTo>
                      <a:pt x="26" y="44"/>
                    </a:lnTo>
                    <a:lnTo>
                      <a:pt x="16" y="36"/>
                    </a:lnTo>
                    <a:lnTo>
                      <a:pt x="7" y="28"/>
                    </a:lnTo>
                    <a:lnTo>
                      <a:pt x="0" y="19"/>
                    </a:lnTo>
                    <a:lnTo>
                      <a:pt x="205" y="0"/>
                    </a:lnTo>
                    <a:lnTo>
                      <a:pt x="219" y="13"/>
                    </a:lnTo>
                    <a:lnTo>
                      <a:pt x="233" y="24"/>
                    </a:lnTo>
                    <a:lnTo>
                      <a:pt x="249" y="36"/>
                    </a:lnTo>
                    <a:lnTo>
                      <a:pt x="265" y="47"/>
                    </a:lnTo>
                    <a:lnTo>
                      <a:pt x="280" y="59"/>
                    </a:lnTo>
                    <a:lnTo>
                      <a:pt x="295" y="72"/>
                    </a:lnTo>
                    <a:lnTo>
                      <a:pt x="308" y="86"/>
                    </a:lnTo>
                    <a:lnTo>
                      <a:pt x="319" y="101"/>
                    </a:lnTo>
                    <a:close/>
                  </a:path>
                </a:pathLst>
              </a:custGeom>
              <a:solidFill>
                <a:srgbClr val="0075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" name="Freeform 267"/>
              <p:cNvSpPr>
                <a:spLocks/>
              </p:cNvSpPr>
              <p:nvPr/>
            </p:nvSpPr>
            <p:spPr bwMode="auto">
              <a:xfrm>
                <a:off x="6309" y="1847"/>
                <a:ext cx="849" cy="416"/>
              </a:xfrm>
              <a:custGeom>
                <a:avLst/>
                <a:gdLst/>
                <a:ahLst/>
                <a:cxnLst>
                  <a:cxn ang="0">
                    <a:pos x="643" y="366"/>
                  </a:cxn>
                  <a:cxn ang="0">
                    <a:pos x="617" y="400"/>
                  </a:cxn>
                  <a:cxn ang="0">
                    <a:pos x="582" y="369"/>
                  </a:cxn>
                  <a:cxn ang="0">
                    <a:pos x="526" y="323"/>
                  </a:cxn>
                  <a:cxn ang="0">
                    <a:pos x="557" y="284"/>
                  </a:cxn>
                  <a:cxn ang="0">
                    <a:pos x="627" y="259"/>
                  </a:cxn>
                  <a:cxn ang="0">
                    <a:pos x="676" y="279"/>
                  </a:cxn>
                  <a:cxn ang="0">
                    <a:pos x="712" y="293"/>
                  </a:cxn>
                  <a:cxn ang="0">
                    <a:pos x="708" y="266"/>
                  </a:cxn>
                  <a:cxn ang="0">
                    <a:pos x="676" y="249"/>
                  </a:cxn>
                  <a:cxn ang="0">
                    <a:pos x="687" y="237"/>
                  </a:cxn>
                  <a:cxn ang="0">
                    <a:pos x="715" y="234"/>
                  </a:cxn>
                  <a:cxn ang="0">
                    <a:pos x="744" y="242"/>
                  </a:cxn>
                  <a:cxn ang="0">
                    <a:pos x="745" y="221"/>
                  </a:cxn>
                  <a:cxn ang="0">
                    <a:pos x="723" y="210"/>
                  </a:cxn>
                  <a:cxn ang="0">
                    <a:pos x="668" y="221"/>
                  </a:cxn>
                  <a:cxn ang="0">
                    <a:pos x="607" y="239"/>
                  </a:cxn>
                  <a:cxn ang="0">
                    <a:pos x="548" y="261"/>
                  </a:cxn>
                  <a:cxn ang="0">
                    <a:pos x="490" y="292"/>
                  </a:cxn>
                  <a:cxn ang="0">
                    <a:pos x="441" y="310"/>
                  </a:cxn>
                  <a:cxn ang="0">
                    <a:pos x="400" y="333"/>
                  </a:cxn>
                  <a:cxn ang="0">
                    <a:pos x="359" y="353"/>
                  </a:cxn>
                  <a:cxn ang="0">
                    <a:pos x="312" y="353"/>
                  </a:cxn>
                  <a:cxn ang="0">
                    <a:pos x="270" y="364"/>
                  </a:cxn>
                  <a:cxn ang="0">
                    <a:pos x="248" y="403"/>
                  </a:cxn>
                  <a:cxn ang="0">
                    <a:pos x="189" y="415"/>
                  </a:cxn>
                  <a:cxn ang="0">
                    <a:pos x="102" y="415"/>
                  </a:cxn>
                  <a:cxn ang="0">
                    <a:pos x="88" y="366"/>
                  </a:cxn>
                  <a:cxn ang="0">
                    <a:pos x="106" y="325"/>
                  </a:cxn>
                  <a:cxn ang="0">
                    <a:pos x="95" y="289"/>
                  </a:cxn>
                  <a:cxn ang="0">
                    <a:pos x="71" y="269"/>
                  </a:cxn>
                  <a:cxn ang="0">
                    <a:pos x="30" y="242"/>
                  </a:cxn>
                  <a:cxn ang="0">
                    <a:pos x="0" y="150"/>
                  </a:cxn>
                  <a:cxn ang="0">
                    <a:pos x="86" y="78"/>
                  </a:cxn>
                  <a:cxn ang="0">
                    <a:pos x="120" y="145"/>
                  </a:cxn>
                  <a:cxn ang="0">
                    <a:pos x="168" y="204"/>
                  </a:cxn>
                  <a:cxn ang="0">
                    <a:pos x="230" y="250"/>
                  </a:cxn>
                  <a:cxn ang="0">
                    <a:pos x="302" y="274"/>
                  </a:cxn>
                  <a:cxn ang="0">
                    <a:pos x="344" y="306"/>
                  </a:cxn>
                  <a:cxn ang="0">
                    <a:pos x="395" y="317"/>
                  </a:cxn>
                  <a:cxn ang="0">
                    <a:pos x="458" y="298"/>
                  </a:cxn>
                  <a:cxn ang="0">
                    <a:pos x="500" y="248"/>
                  </a:cxn>
                  <a:cxn ang="0">
                    <a:pos x="503" y="201"/>
                  </a:cxn>
                  <a:cxn ang="0">
                    <a:pos x="545" y="142"/>
                  </a:cxn>
                  <a:cxn ang="0">
                    <a:pos x="565" y="73"/>
                  </a:cxn>
                  <a:cxn ang="0">
                    <a:pos x="603" y="56"/>
                  </a:cxn>
                  <a:cxn ang="0">
                    <a:pos x="623" y="19"/>
                  </a:cxn>
                  <a:cxn ang="0">
                    <a:pos x="689" y="26"/>
                  </a:cxn>
                  <a:cxn ang="0">
                    <a:pos x="756" y="84"/>
                  </a:cxn>
                  <a:cxn ang="0">
                    <a:pos x="806" y="162"/>
                  </a:cxn>
                  <a:cxn ang="0">
                    <a:pos x="842" y="245"/>
                  </a:cxn>
                  <a:cxn ang="0">
                    <a:pos x="822" y="295"/>
                  </a:cxn>
                  <a:cxn ang="0">
                    <a:pos x="775" y="309"/>
                  </a:cxn>
                  <a:cxn ang="0">
                    <a:pos x="723" y="315"/>
                  </a:cxn>
                  <a:cxn ang="0">
                    <a:pos x="678" y="335"/>
                  </a:cxn>
                </a:cxnLst>
                <a:rect l="0" t="0" r="r" b="b"/>
                <a:pathLst>
                  <a:path w="849" h="416">
                    <a:moveTo>
                      <a:pt x="669" y="345"/>
                    </a:moveTo>
                    <a:lnTo>
                      <a:pt x="660" y="351"/>
                    </a:lnTo>
                    <a:lnTo>
                      <a:pt x="651" y="359"/>
                    </a:lnTo>
                    <a:lnTo>
                      <a:pt x="643" y="366"/>
                    </a:lnTo>
                    <a:lnTo>
                      <a:pt x="637" y="374"/>
                    </a:lnTo>
                    <a:lnTo>
                      <a:pt x="630" y="383"/>
                    </a:lnTo>
                    <a:lnTo>
                      <a:pt x="624" y="390"/>
                    </a:lnTo>
                    <a:lnTo>
                      <a:pt x="617" y="400"/>
                    </a:lnTo>
                    <a:lnTo>
                      <a:pt x="611" y="409"/>
                    </a:lnTo>
                    <a:lnTo>
                      <a:pt x="602" y="396"/>
                    </a:lnTo>
                    <a:lnTo>
                      <a:pt x="593" y="383"/>
                    </a:lnTo>
                    <a:lnTo>
                      <a:pt x="582" y="369"/>
                    </a:lnTo>
                    <a:lnTo>
                      <a:pt x="569" y="356"/>
                    </a:lnTo>
                    <a:lnTo>
                      <a:pt x="556" y="343"/>
                    </a:lnTo>
                    <a:lnTo>
                      <a:pt x="541" y="332"/>
                    </a:lnTo>
                    <a:lnTo>
                      <a:pt x="526" y="323"/>
                    </a:lnTo>
                    <a:lnTo>
                      <a:pt x="511" y="317"/>
                    </a:lnTo>
                    <a:lnTo>
                      <a:pt x="526" y="307"/>
                    </a:lnTo>
                    <a:lnTo>
                      <a:pt x="541" y="295"/>
                    </a:lnTo>
                    <a:lnTo>
                      <a:pt x="557" y="284"/>
                    </a:lnTo>
                    <a:lnTo>
                      <a:pt x="573" y="274"/>
                    </a:lnTo>
                    <a:lnTo>
                      <a:pt x="590" y="265"/>
                    </a:lnTo>
                    <a:lnTo>
                      <a:pt x="608" y="259"/>
                    </a:lnTo>
                    <a:lnTo>
                      <a:pt x="627" y="259"/>
                    </a:lnTo>
                    <a:lnTo>
                      <a:pt x="647" y="266"/>
                    </a:lnTo>
                    <a:lnTo>
                      <a:pt x="656" y="268"/>
                    </a:lnTo>
                    <a:lnTo>
                      <a:pt x="666" y="274"/>
                    </a:lnTo>
                    <a:lnTo>
                      <a:pt x="676" y="279"/>
                    </a:lnTo>
                    <a:lnTo>
                      <a:pt x="684" y="285"/>
                    </a:lnTo>
                    <a:lnTo>
                      <a:pt x="694" y="290"/>
                    </a:lnTo>
                    <a:lnTo>
                      <a:pt x="703" y="293"/>
                    </a:lnTo>
                    <a:lnTo>
                      <a:pt x="712" y="293"/>
                    </a:lnTo>
                    <a:lnTo>
                      <a:pt x="722" y="289"/>
                    </a:lnTo>
                    <a:lnTo>
                      <a:pt x="719" y="280"/>
                    </a:lnTo>
                    <a:lnTo>
                      <a:pt x="715" y="272"/>
                    </a:lnTo>
                    <a:lnTo>
                      <a:pt x="708" y="266"/>
                    </a:lnTo>
                    <a:lnTo>
                      <a:pt x="701" y="261"/>
                    </a:lnTo>
                    <a:lnTo>
                      <a:pt x="692" y="256"/>
                    </a:lnTo>
                    <a:lnTo>
                      <a:pt x="683" y="252"/>
                    </a:lnTo>
                    <a:lnTo>
                      <a:pt x="676" y="249"/>
                    </a:lnTo>
                    <a:lnTo>
                      <a:pt x="669" y="244"/>
                    </a:lnTo>
                    <a:lnTo>
                      <a:pt x="675" y="241"/>
                    </a:lnTo>
                    <a:lnTo>
                      <a:pt x="680" y="239"/>
                    </a:lnTo>
                    <a:lnTo>
                      <a:pt x="687" y="237"/>
                    </a:lnTo>
                    <a:lnTo>
                      <a:pt x="693" y="235"/>
                    </a:lnTo>
                    <a:lnTo>
                      <a:pt x="701" y="235"/>
                    </a:lnTo>
                    <a:lnTo>
                      <a:pt x="708" y="234"/>
                    </a:lnTo>
                    <a:lnTo>
                      <a:pt x="715" y="234"/>
                    </a:lnTo>
                    <a:lnTo>
                      <a:pt x="722" y="235"/>
                    </a:lnTo>
                    <a:lnTo>
                      <a:pt x="729" y="240"/>
                    </a:lnTo>
                    <a:lnTo>
                      <a:pt x="736" y="242"/>
                    </a:lnTo>
                    <a:lnTo>
                      <a:pt x="744" y="242"/>
                    </a:lnTo>
                    <a:lnTo>
                      <a:pt x="750" y="237"/>
                    </a:lnTo>
                    <a:lnTo>
                      <a:pt x="750" y="230"/>
                    </a:lnTo>
                    <a:lnTo>
                      <a:pt x="748" y="225"/>
                    </a:lnTo>
                    <a:lnTo>
                      <a:pt x="745" y="221"/>
                    </a:lnTo>
                    <a:lnTo>
                      <a:pt x="741" y="216"/>
                    </a:lnTo>
                    <a:lnTo>
                      <a:pt x="735" y="213"/>
                    </a:lnTo>
                    <a:lnTo>
                      <a:pt x="730" y="211"/>
                    </a:lnTo>
                    <a:lnTo>
                      <a:pt x="723" y="210"/>
                    </a:lnTo>
                    <a:lnTo>
                      <a:pt x="718" y="209"/>
                    </a:lnTo>
                    <a:lnTo>
                      <a:pt x="701" y="213"/>
                    </a:lnTo>
                    <a:lnTo>
                      <a:pt x="684" y="217"/>
                    </a:lnTo>
                    <a:lnTo>
                      <a:pt x="668" y="221"/>
                    </a:lnTo>
                    <a:lnTo>
                      <a:pt x="653" y="225"/>
                    </a:lnTo>
                    <a:lnTo>
                      <a:pt x="637" y="229"/>
                    </a:lnTo>
                    <a:lnTo>
                      <a:pt x="622" y="234"/>
                    </a:lnTo>
                    <a:lnTo>
                      <a:pt x="607" y="239"/>
                    </a:lnTo>
                    <a:lnTo>
                      <a:pt x="593" y="243"/>
                    </a:lnTo>
                    <a:lnTo>
                      <a:pt x="577" y="249"/>
                    </a:lnTo>
                    <a:lnTo>
                      <a:pt x="563" y="254"/>
                    </a:lnTo>
                    <a:lnTo>
                      <a:pt x="548" y="261"/>
                    </a:lnTo>
                    <a:lnTo>
                      <a:pt x="534" y="267"/>
                    </a:lnTo>
                    <a:lnTo>
                      <a:pt x="519" y="275"/>
                    </a:lnTo>
                    <a:lnTo>
                      <a:pt x="505" y="283"/>
                    </a:lnTo>
                    <a:lnTo>
                      <a:pt x="490" y="292"/>
                    </a:lnTo>
                    <a:lnTo>
                      <a:pt x="475" y="302"/>
                    </a:lnTo>
                    <a:lnTo>
                      <a:pt x="463" y="303"/>
                    </a:lnTo>
                    <a:lnTo>
                      <a:pt x="452" y="306"/>
                    </a:lnTo>
                    <a:lnTo>
                      <a:pt x="441" y="310"/>
                    </a:lnTo>
                    <a:lnTo>
                      <a:pt x="431" y="316"/>
                    </a:lnTo>
                    <a:lnTo>
                      <a:pt x="421" y="321"/>
                    </a:lnTo>
                    <a:lnTo>
                      <a:pt x="410" y="328"/>
                    </a:lnTo>
                    <a:lnTo>
                      <a:pt x="400" y="333"/>
                    </a:lnTo>
                    <a:lnTo>
                      <a:pt x="391" y="339"/>
                    </a:lnTo>
                    <a:lnTo>
                      <a:pt x="380" y="345"/>
                    </a:lnTo>
                    <a:lnTo>
                      <a:pt x="370" y="350"/>
                    </a:lnTo>
                    <a:lnTo>
                      <a:pt x="359" y="353"/>
                    </a:lnTo>
                    <a:lnTo>
                      <a:pt x="349" y="356"/>
                    </a:lnTo>
                    <a:lnTo>
                      <a:pt x="337" y="357"/>
                    </a:lnTo>
                    <a:lnTo>
                      <a:pt x="325" y="357"/>
                    </a:lnTo>
                    <a:lnTo>
                      <a:pt x="312" y="353"/>
                    </a:lnTo>
                    <a:lnTo>
                      <a:pt x="299" y="348"/>
                    </a:lnTo>
                    <a:lnTo>
                      <a:pt x="288" y="352"/>
                    </a:lnTo>
                    <a:lnTo>
                      <a:pt x="278" y="358"/>
                    </a:lnTo>
                    <a:lnTo>
                      <a:pt x="270" y="364"/>
                    </a:lnTo>
                    <a:lnTo>
                      <a:pt x="263" y="373"/>
                    </a:lnTo>
                    <a:lnTo>
                      <a:pt x="257" y="383"/>
                    </a:lnTo>
                    <a:lnTo>
                      <a:pt x="251" y="392"/>
                    </a:lnTo>
                    <a:lnTo>
                      <a:pt x="248" y="403"/>
                    </a:lnTo>
                    <a:lnTo>
                      <a:pt x="245" y="413"/>
                    </a:lnTo>
                    <a:lnTo>
                      <a:pt x="229" y="413"/>
                    </a:lnTo>
                    <a:lnTo>
                      <a:pt x="209" y="414"/>
                    </a:lnTo>
                    <a:lnTo>
                      <a:pt x="189" y="415"/>
                    </a:lnTo>
                    <a:lnTo>
                      <a:pt x="167" y="415"/>
                    </a:lnTo>
                    <a:lnTo>
                      <a:pt x="144" y="416"/>
                    </a:lnTo>
                    <a:lnTo>
                      <a:pt x="123" y="416"/>
                    </a:lnTo>
                    <a:lnTo>
                      <a:pt x="102" y="415"/>
                    </a:lnTo>
                    <a:lnTo>
                      <a:pt x="83" y="413"/>
                    </a:lnTo>
                    <a:lnTo>
                      <a:pt x="71" y="382"/>
                    </a:lnTo>
                    <a:lnTo>
                      <a:pt x="81" y="374"/>
                    </a:lnTo>
                    <a:lnTo>
                      <a:pt x="88" y="366"/>
                    </a:lnTo>
                    <a:lnTo>
                      <a:pt x="95" y="357"/>
                    </a:lnTo>
                    <a:lnTo>
                      <a:pt x="100" y="347"/>
                    </a:lnTo>
                    <a:lnTo>
                      <a:pt x="103" y="336"/>
                    </a:lnTo>
                    <a:lnTo>
                      <a:pt x="106" y="325"/>
                    </a:lnTo>
                    <a:lnTo>
                      <a:pt x="104" y="313"/>
                    </a:lnTo>
                    <a:lnTo>
                      <a:pt x="101" y="302"/>
                    </a:lnTo>
                    <a:lnTo>
                      <a:pt x="99" y="294"/>
                    </a:lnTo>
                    <a:lnTo>
                      <a:pt x="95" y="289"/>
                    </a:lnTo>
                    <a:lnTo>
                      <a:pt x="89" y="283"/>
                    </a:lnTo>
                    <a:lnTo>
                      <a:pt x="84" y="279"/>
                    </a:lnTo>
                    <a:lnTo>
                      <a:pt x="77" y="275"/>
                    </a:lnTo>
                    <a:lnTo>
                      <a:pt x="71" y="269"/>
                    </a:lnTo>
                    <a:lnTo>
                      <a:pt x="66" y="265"/>
                    </a:lnTo>
                    <a:lnTo>
                      <a:pt x="60" y="258"/>
                    </a:lnTo>
                    <a:lnTo>
                      <a:pt x="35" y="263"/>
                    </a:lnTo>
                    <a:lnTo>
                      <a:pt x="30" y="242"/>
                    </a:lnTo>
                    <a:lnTo>
                      <a:pt x="21" y="221"/>
                    </a:lnTo>
                    <a:lnTo>
                      <a:pt x="12" y="197"/>
                    </a:lnTo>
                    <a:lnTo>
                      <a:pt x="3" y="173"/>
                    </a:lnTo>
                    <a:lnTo>
                      <a:pt x="0" y="150"/>
                    </a:lnTo>
                    <a:lnTo>
                      <a:pt x="3" y="130"/>
                    </a:lnTo>
                    <a:lnTo>
                      <a:pt x="17" y="113"/>
                    </a:lnTo>
                    <a:lnTo>
                      <a:pt x="43" y="101"/>
                    </a:lnTo>
                    <a:lnTo>
                      <a:pt x="86" y="78"/>
                    </a:lnTo>
                    <a:lnTo>
                      <a:pt x="93" y="95"/>
                    </a:lnTo>
                    <a:lnTo>
                      <a:pt x="100" y="113"/>
                    </a:lnTo>
                    <a:lnTo>
                      <a:pt x="109" y="129"/>
                    </a:lnTo>
                    <a:lnTo>
                      <a:pt x="120" y="145"/>
                    </a:lnTo>
                    <a:lnTo>
                      <a:pt x="130" y="161"/>
                    </a:lnTo>
                    <a:lnTo>
                      <a:pt x="141" y="176"/>
                    </a:lnTo>
                    <a:lnTo>
                      <a:pt x="154" y="190"/>
                    </a:lnTo>
                    <a:lnTo>
                      <a:pt x="168" y="204"/>
                    </a:lnTo>
                    <a:lnTo>
                      <a:pt x="182" y="217"/>
                    </a:lnTo>
                    <a:lnTo>
                      <a:pt x="197" y="229"/>
                    </a:lnTo>
                    <a:lnTo>
                      <a:pt x="214" y="240"/>
                    </a:lnTo>
                    <a:lnTo>
                      <a:pt x="230" y="250"/>
                    </a:lnTo>
                    <a:lnTo>
                      <a:pt x="247" y="257"/>
                    </a:lnTo>
                    <a:lnTo>
                      <a:pt x="264" y="265"/>
                    </a:lnTo>
                    <a:lnTo>
                      <a:pt x="283" y="270"/>
                    </a:lnTo>
                    <a:lnTo>
                      <a:pt x="302" y="274"/>
                    </a:lnTo>
                    <a:lnTo>
                      <a:pt x="311" y="285"/>
                    </a:lnTo>
                    <a:lnTo>
                      <a:pt x="320" y="294"/>
                    </a:lnTo>
                    <a:lnTo>
                      <a:pt x="332" y="302"/>
                    </a:lnTo>
                    <a:lnTo>
                      <a:pt x="344" y="306"/>
                    </a:lnTo>
                    <a:lnTo>
                      <a:pt x="357" y="310"/>
                    </a:lnTo>
                    <a:lnTo>
                      <a:pt x="370" y="313"/>
                    </a:lnTo>
                    <a:lnTo>
                      <a:pt x="383" y="315"/>
                    </a:lnTo>
                    <a:lnTo>
                      <a:pt x="395" y="317"/>
                    </a:lnTo>
                    <a:lnTo>
                      <a:pt x="412" y="317"/>
                    </a:lnTo>
                    <a:lnTo>
                      <a:pt x="428" y="312"/>
                    </a:lnTo>
                    <a:lnTo>
                      <a:pt x="444" y="307"/>
                    </a:lnTo>
                    <a:lnTo>
                      <a:pt x="458" y="298"/>
                    </a:lnTo>
                    <a:lnTo>
                      <a:pt x="471" y="288"/>
                    </a:lnTo>
                    <a:lnTo>
                      <a:pt x="482" y="276"/>
                    </a:lnTo>
                    <a:lnTo>
                      <a:pt x="492" y="262"/>
                    </a:lnTo>
                    <a:lnTo>
                      <a:pt x="500" y="248"/>
                    </a:lnTo>
                    <a:lnTo>
                      <a:pt x="504" y="236"/>
                    </a:lnTo>
                    <a:lnTo>
                      <a:pt x="504" y="226"/>
                    </a:lnTo>
                    <a:lnTo>
                      <a:pt x="503" y="214"/>
                    </a:lnTo>
                    <a:lnTo>
                      <a:pt x="503" y="201"/>
                    </a:lnTo>
                    <a:lnTo>
                      <a:pt x="516" y="187"/>
                    </a:lnTo>
                    <a:lnTo>
                      <a:pt x="528" y="173"/>
                    </a:lnTo>
                    <a:lnTo>
                      <a:pt x="538" y="157"/>
                    </a:lnTo>
                    <a:lnTo>
                      <a:pt x="545" y="142"/>
                    </a:lnTo>
                    <a:lnTo>
                      <a:pt x="552" y="124"/>
                    </a:lnTo>
                    <a:lnTo>
                      <a:pt x="557" y="108"/>
                    </a:lnTo>
                    <a:lnTo>
                      <a:pt x="561" y="90"/>
                    </a:lnTo>
                    <a:lnTo>
                      <a:pt x="565" y="73"/>
                    </a:lnTo>
                    <a:lnTo>
                      <a:pt x="576" y="72"/>
                    </a:lnTo>
                    <a:lnTo>
                      <a:pt x="586" y="68"/>
                    </a:lnTo>
                    <a:lnTo>
                      <a:pt x="595" y="63"/>
                    </a:lnTo>
                    <a:lnTo>
                      <a:pt x="603" y="56"/>
                    </a:lnTo>
                    <a:lnTo>
                      <a:pt x="610" y="48"/>
                    </a:lnTo>
                    <a:lnTo>
                      <a:pt x="615" y="38"/>
                    </a:lnTo>
                    <a:lnTo>
                      <a:pt x="620" y="28"/>
                    </a:lnTo>
                    <a:lnTo>
                      <a:pt x="623" y="19"/>
                    </a:lnTo>
                    <a:lnTo>
                      <a:pt x="626" y="0"/>
                    </a:lnTo>
                    <a:lnTo>
                      <a:pt x="648" y="7"/>
                    </a:lnTo>
                    <a:lnTo>
                      <a:pt x="668" y="15"/>
                    </a:lnTo>
                    <a:lnTo>
                      <a:pt x="689" y="26"/>
                    </a:lnTo>
                    <a:lnTo>
                      <a:pt x="707" y="38"/>
                    </a:lnTo>
                    <a:lnTo>
                      <a:pt x="724" y="52"/>
                    </a:lnTo>
                    <a:lnTo>
                      <a:pt x="741" y="68"/>
                    </a:lnTo>
                    <a:lnTo>
                      <a:pt x="756" y="84"/>
                    </a:lnTo>
                    <a:lnTo>
                      <a:pt x="770" y="103"/>
                    </a:lnTo>
                    <a:lnTo>
                      <a:pt x="783" y="122"/>
                    </a:lnTo>
                    <a:lnTo>
                      <a:pt x="795" y="142"/>
                    </a:lnTo>
                    <a:lnTo>
                      <a:pt x="806" y="162"/>
                    </a:lnTo>
                    <a:lnTo>
                      <a:pt x="816" y="183"/>
                    </a:lnTo>
                    <a:lnTo>
                      <a:pt x="826" y="204"/>
                    </a:lnTo>
                    <a:lnTo>
                      <a:pt x="835" y="225"/>
                    </a:lnTo>
                    <a:lnTo>
                      <a:pt x="842" y="245"/>
                    </a:lnTo>
                    <a:lnTo>
                      <a:pt x="849" y="266"/>
                    </a:lnTo>
                    <a:lnTo>
                      <a:pt x="841" y="278"/>
                    </a:lnTo>
                    <a:lnTo>
                      <a:pt x="832" y="288"/>
                    </a:lnTo>
                    <a:lnTo>
                      <a:pt x="822" y="295"/>
                    </a:lnTo>
                    <a:lnTo>
                      <a:pt x="811" y="301"/>
                    </a:lnTo>
                    <a:lnTo>
                      <a:pt x="799" y="304"/>
                    </a:lnTo>
                    <a:lnTo>
                      <a:pt x="787" y="307"/>
                    </a:lnTo>
                    <a:lnTo>
                      <a:pt x="775" y="309"/>
                    </a:lnTo>
                    <a:lnTo>
                      <a:pt x="762" y="310"/>
                    </a:lnTo>
                    <a:lnTo>
                      <a:pt x="749" y="311"/>
                    </a:lnTo>
                    <a:lnTo>
                      <a:pt x="736" y="313"/>
                    </a:lnTo>
                    <a:lnTo>
                      <a:pt x="723" y="315"/>
                    </a:lnTo>
                    <a:lnTo>
                      <a:pt x="711" y="318"/>
                    </a:lnTo>
                    <a:lnTo>
                      <a:pt x="700" y="322"/>
                    </a:lnTo>
                    <a:lnTo>
                      <a:pt x="689" y="328"/>
                    </a:lnTo>
                    <a:lnTo>
                      <a:pt x="678" y="335"/>
                    </a:lnTo>
                    <a:lnTo>
                      <a:pt x="669" y="34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Freeform 268"/>
              <p:cNvSpPr>
                <a:spLocks/>
              </p:cNvSpPr>
              <p:nvPr/>
            </p:nvSpPr>
            <p:spPr bwMode="auto">
              <a:xfrm>
                <a:off x="7053" y="1272"/>
                <a:ext cx="100" cy="100"/>
              </a:xfrm>
              <a:custGeom>
                <a:avLst/>
                <a:gdLst/>
                <a:ahLst/>
                <a:cxnLst>
                  <a:cxn ang="0">
                    <a:pos x="97" y="100"/>
                  </a:cxn>
                  <a:cxn ang="0">
                    <a:pos x="86" y="96"/>
                  </a:cxn>
                  <a:cxn ang="0">
                    <a:pos x="75" y="93"/>
                  </a:cxn>
                  <a:cxn ang="0">
                    <a:pos x="64" y="91"/>
                  </a:cxn>
                  <a:cxn ang="0">
                    <a:pos x="52" y="91"/>
                  </a:cxn>
                  <a:cxn ang="0">
                    <a:pos x="39" y="91"/>
                  </a:cxn>
                  <a:cxn ang="0">
                    <a:pos x="27" y="92"/>
                  </a:cxn>
                  <a:cxn ang="0">
                    <a:pos x="15" y="92"/>
                  </a:cxn>
                  <a:cxn ang="0">
                    <a:pos x="4" y="92"/>
                  </a:cxn>
                  <a:cxn ang="0">
                    <a:pos x="0" y="82"/>
                  </a:cxn>
                  <a:cxn ang="0">
                    <a:pos x="7" y="72"/>
                  </a:cxn>
                  <a:cxn ang="0">
                    <a:pos x="14" y="61"/>
                  </a:cxn>
                  <a:cxn ang="0">
                    <a:pos x="21" y="51"/>
                  </a:cxn>
                  <a:cxn ang="0">
                    <a:pos x="28" y="42"/>
                  </a:cxn>
                  <a:cxn ang="0">
                    <a:pos x="33" y="31"/>
                  </a:cxn>
                  <a:cxn ang="0">
                    <a:pos x="39" y="21"/>
                  </a:cxn>
                  <a:cxn ang="0">
                    <a:pos x="43" y="10"/>
                  </a:cxn>
                  <a:cxn ang="0">
                    <a:pos x="46" y="0"/>
                  </a:cxn>
                  <a:cxn ang="0">
                    <a:pos x="58" y="0"/>
                  </a:cxn>
                  <a:cxn ang="0">
                    <a:pos x="56" y="9"/>
                  </a:cxn>
                  <a:cxn ang="0">
                    <a:pos x="52" y="19"/>
                  </a:cxn>
                  <a:cxn ang="0">
                    <a:pos x="47" y="28"/>
                  </a:cxn>
                  <a:cxn ang="0">
                    <a:pos x="43" y="36"/>
                  </a:cxn>
                  <a:cxn ang="0">
                    <a:pos x="38" y="46"/>
                  </a:cxn>
                  <a:cxn ang="0">
                    <a:pos x="32" y="55"/>
                  </a:cxn>
                  <a:cxn ang="0">
                    <a:pos x="28" y="64"/>
                  </a:cxn>
                  <a:cxn ang="0">
                    <a:pos x="25" y="74"/>
                  </a:cxn>
                  <a:cxn ang="0">
                    <a:pos x="100" y="85"/>
                  </a:cxn>
                  <a:cxn ang="0">
                    <a:pos x="97" y="88"/>
                  </a:cxn>
                  <a:cxn ang="0">
                    <a:pos x="97" y="91"/>
                  </a:cxn>
                  <a:cxn ang="0">
                    <a:pos x="97" y="96"/>
                  </a:cxn>
                  <a:cxn ang="0">
                    <a:pos x="97" y="100"/>
                  </a:cxn>
                </a:cxnLst>
                <a:rect l="0" t="0" r="r" b="b"/>
                <a:pathLst>
                  <a:path w="100" h="100">
                    <a:moveTo>
                      <a:pt x="97" y="100"/>
                    </a:moveTo>
                    <a:lnTo>
                      <a:pt x="86" y="96"/>
                    </a:lnTo>
                    <a:lnTo>
                      <a:pt x="75" y="93"/>
                    </a:lnTo>
                    <a:lnTo>
                      <a:pt x="64" y="91"/>
                    </a:lnTo>
                    <a:lnTo>
                      <a:pt x="52" y="91"/>
                    </a:lnTo>
                    <a:lnTo>
                      <a:pt x="39" y="91"/>
                    </a:lnTo>
                    <a:lnTo>
                      <a:pt x="27" y="92"/>
                    </a:lnTo>
                    <a:lnTo>
                      <a:pt x="15" y="92"/>
                    </a:lnTo>
                    <a:lnTo>
                      <a:pt x="4" y="92"/>
                    </a:lnTo>
                    <a:lnTo>
                      <a:pt x="0" y="82"/>
                    </a:lnTo>
                    <a:lnTo>
                      <a:pt x="7" y="72"/>
                    </a:lnTo>
                    <a:lnTo>
                      <a:pt x="14" y="61"/>
                    </a:lnTo>
                    <a:lnTo>
                      <a:pt x="21" y="51"/>
                    </a:lnTo>
                    <a:lnTo>
                      <a:pt x="28" y="42"/>
                    </a:lnTo>
                    <a:lnTo>
                      <a:pt x="33" y="31"/>
                    </a:lnTo>
                    <a:lnTo>
                      <a:pt x="39" y="21"/>
                    </a:lnTo>
                    <a:lnTo>
                      <a:pt x="43" y="10"/>
                    </a:lnTo>
                    <a:lnTo>
                      <a:pt x="46" y="0"/>
                    </a:lnTo>
                    <a:lnTo>
                      <a:pt x="58" y="0"/>
                    </a:lnTo>
                    <a:lnTo>
                      <a:pt x="56" y="9"/>
                    </a:lnTo>
                    <a:lnTo>
                      <a:pt x="52" y="19"/>
                    </a:lnTo>
                    <a:lnTo>
                      <a:pt x="47" y="28"/>
                    </a:lnTo>
                    <a:lnTo>
                      <a:pt x="43" y="36"/>
                    </a:lnTo>
                    <a:lnTo>
                      <a:pt x="38" y="46"/>
                    </a:lnTo>
                    <a:lnTo>
                      <a:pt x="32" y="55"/>
                    </a:lnTo>
                    <a:lnTo>
                      <a:pt x="28" y="64"/>
                    </a:lnTo>
                    <a:lnTo>
                      <a:pt x="25" y="74"/>
                    </a:lnTo>
                    <a:lnTo>
                      <a:pt x="100" y="85"/>
                    </a:lnTo>
                    <a:lnTo>
                      <a:pt x="97" y="88"/>
                    </a:lnTo>
                    <a:lnTo>
                      <a:pt x="97" y="91"/>
                    </a:lnTo>
                    <a:lnTo>
                      <a:pt x="97" y="96"/>
                    </a:lnTo>
                    <a:lnTo>
                      <a:pt x="97" y="10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" name="Freeform 269"/>
              <p:cNvSpPr>
                <a:spLocks/>
              </p:cNvSpPr>
              <p:nvPr/>
            </p:nvSpPr>
            <p:spPr bwMode="auto">
              <a:xfrm>
                <a:off x="7010" y="1476"/>
                <a:ext cx="101" cy="129"/>
              </a:xfrm>
              <a:custGeom>
                <a:avLst/>
                <a:gdLst/>
                <a:ahLst/>
                <a:cxnLst>
                  <a:cxn ang="0">
                    <a:pos x="4" y="129"/>
                  </a:cxn>
                  <a:cxn ang="0">
                    <a:pos x="0" y="0"/>
                  </a:cxn>
                  <a:cxn ang="0">
                    <a:pos x="11" y="3"/>
                  </a:cxn>
                  <a:cxn ang="0">
                    <a:pos x="23" y="8"/>
                  </a:cxn>
                  <a:cxn ang="0">
                    <a:pos x="35" y="16"/>
                  </a:cxn>
                  <a:cxn ang="0">
                    <a:pos x="48" y="22"/>
                  </a:cxn>
                  <a:cxn ang="0">
                    <a:pos x="60" y="30"/>
                  </a:cxn>
                  <a:cxn ang="0">
                    <a:pos x="73" y="35"/>
                  </a:cxn>
                  <a:cxn ang="0">
                    <a:pos x="87" y="41"/>
                  </a:cxn>
                  <a:cxn ang="0">
                    <a:pos x="101" y="43"/>
                  </a:cxn>
                  <a:cxn ang="0">
                    <a:pos x="92" y="56"/>
                  </a:cxn>
                  <a:cxn ang="0">
                    <a:pos x="83" y="69"/>
                  </a:cxn>
                  <a:cxn ang="0">
                    <a:pos x="71" y="80"/>
                  </a:cxn>
                  <a:cxn ang="0">
                    <a:pos x="58" y="90"/>
                  </a:cxn>
                  <a:cxn ang="0">
                    <a:pos x="44" y="101"/>
                  </a:cxn>
                  <a:cxn ang="0">
                    <a:pos x="31" y="111"/>
                  </a:cxn>
                  <a:cxn ang="0">
                    <a:pos x="17" y="120"/>
                  </a:cxn>
                  <a:cxn ang="0">
                    <a:pos x="4" y="129"/>
                  </a:cxn>
                </a:cxnLst>
                <a:rect l="0" t="0" r="r" b="b"/>
                <a:pathLst>
                  <a:path w="101" h="129">
                    <a:moveTo>
                      <a:pt x="4" y="129"/>
                    </a:moveTo>
                    <a:lnTo>
                      <a:pt x="0" y="0"/>
                    </a:lnTo>
                    <a:lnTo>
                      <a:pt x="11" y="3"/>
                    </a:lnTo>
                    <a:lnTo>
                      <a:pt x="23" y="8"/>
                    </a:lnTo>
                    <a:lnTo>
                      <a:pt x="35" y="16"/>
                    </a:lnTo>
                    <a:lnTo>
                      <a:pt x="48" y="22"/>
                    </a:lnTo>
                    <a:lnTo>
                      <a:pt x="60" y="30"/>
                    </a:lnTo>
                    <a:lnTo>
                      <a:pt x="73" y="35"/>
                    </a:lnTo>
                    <a:lnTo>
                      <a:pt x="87" y="41"/>
                    </a:lnTo>
                    <a:lnTo>
                      <a:pt x="101" y="43"/>
                    </a:lnTo>
                    <a:lnTo>
                      <a:pt x="92" y="56"/>
                    </a:lnTo>
                    <a:lnTo>
                      <a:pt x="83" y="69"/>
                    </a:lnTo>
                    <a:lnTo>
                      <a:pt x="71" y="80"/>
                    </a:lnTo>
                    <a:lnTo>
                      <a:pt x="58" y="90"/>
                    </a:lnTo>
                    <a:lnTo>
                      <a:pt x="44" y="101"/>
                    </a:lnTo>
                    <a:lnTo>
                      <a:pt x="31" y="111"/>
                    </a:lnTo>
                    <a:lnTo>
                      <a:pt x="17" y="120"/>
                    </a:lnTo>
                    <a:lnTo>
                      <a:pt x="4" y="1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Freeform 270"/>
              <p:cNvSpPr>
                <a:spLocks/>
              </p:cNvSpPr>
              <p:nvPr/>
            </p:nvSpPr>
            <p:spPr bwMode="auto">
              <a:xfrm>
                <a:off x="6971" y="1032"/>
                <a:ext cx="117" cy="98"/>
              </a:xfrm>
              <a:custGeom>
                <a:avLst/>
                <a:gdLst/>
                <a:ahLst/>
                <a:cxnLst>
                  <a:cxn ang="0">
                    <a:pos x="107" y="83"/>
                  </a:cxn>
                  <a:cxn ang="0">
                    <a:pos x="101" y="74"/>
                  </a:cxn>
                  <a:cxn ang="0">
                    <a:pos x="98" y="65"/>
                  </a:cxn>
                  <a:cxn ang="0">
                    <a:pos x="96" y="55"/>
                  </a:cxn>
                  <a:cxn ang="0">
                    <a:pos x="94" y="44"/>
                  </a:cxn>
                  <a:cxn ang="0">
                    <a:pos x="90" y="33"/>
                  </a:cxn>
                  <a:cxn ang="0">
                    <a:pos x="86" y="25"/>
                  </a:cxn>
                  <a:cxn ang="0">
                    <a:pos x="79" y="17"/>
                  </a:cxn>
                  <a:cxn ang="0">
                    <a:pos x="68" y="11"/>
                  </a:cxn>
                  <a:cxn ang="0">
                    <a:pos x="59" y="13"/>
                  </a:cxn>
                  <a:cxn ang="0">
                    <a:pos x="52" y="15"/>
                  </a:cxn>
                  <a:cxn ang="0">
                    <a:pos x="43" y="20"/>
                  </a:cxn>
                  <a:cxn ang="0">
                    <a:pos x="36" y="26"/>
                  </a:cxn>
                  <a:cxn ang="0">
                    <a:pos x="29" y="32"/>
                  </a:cxn>
                  <a:cxn ang="0">
                    <a:pos x="23" y="39"/>
                  </a:cxn>
                  <a:cxn ang="0">
                    <a:pos x="19" y="47"/>
                  </a:cxn>
                  <a:cxn ang="0">
                    <a:pos x="15" y="55"/>
                  </a:cxn>
                  <a:cxn ang="0">
                    <a:pos x="11" y="98"/>
                  </a:cxn>
                  <a:cxn ang="0">
                    <a:pos x="3" y="98"/>
                  </a:cxn>
                  <a:cxn ang="0">
                    <a:pos x="0" y="77"/>
                  </a:cxn>
                  <a:cxn ang="0">
                    <a:pos x="3" y="59"/>
                  </a:cxn>
                  <a:cxn ang="0">
                    <a:pos x="9" y="41"/>
                  </a:cxn>
                  <a:cxn ang="0">
                    <a:pos x="18" y="23"/>
                  </a:cxn>
                  <a:cxn ang="0">
                    <a:pos x="25" y="17"/>
                  </a:cxn>
                  <a:cxn ang="0">
                    <a:pos x="31" y="12"/>
                  </a:cxn>
                  <a:cxn ang="0">
                    <a:pos x="39" y="7"/>
                  </a:cxn>
                  <a:cxn ang="0">
                    <a:pos x="46" y="4"/>
                  </a:cxn>
                  <a:cxn ang="0">
                    <a:pos x="54" y="2"/>
                  </a:cxn>
                  <a:cxn ang="0">
                    <a:pos x="62" y="0"/>
                  </a:cxn>
                  <a:cxn ang="0">
                    <a:pos x="70" y="0"/>
                  </a:cxn>
                  <a:cxn ang="0">
                    <a:pos x="79" y="1"/>
                  </a:cxn>
                  <a:cxn ang="0">
                    <a:pos x="89" y="6"/>
                  </a:cxn>
                  <a:cxn ang="0">
                    <a:pos x="97" y="14"/>
                  </a:cxn>
                  <a:cxn ang="0">
                    <a:pos x="102" y="23"/>
                  </a:cxn>
                  <a:cxn ang="0">
                    <a:pos x="107" y="33"/>
                  </a:cxn>
                  <a:cxn ang="0">
                    <a:pos x="110" y="44"/>
                  </a:cxn>
                  <a:cxn ang="0">
                    <a:pos x="112" y="56"/>
                  </a:cxn>
                  <a:cxn ang="0">
                    <a:pos x="114" y="67"/>
                  </a:cxn>
                  <a:cxn ang="0">
                    <a:pos x="117" y="77"/>
                  </a:cxn>
                  <a:cxn ang="0">
                    <a:pos x="107" y="83"/>
                  </a:cxn>
                </a:cxnLst>
                <a:rect l="0" t="0" r="r" b="b"/>
                <a:pathLst>
                  <a:path w="117" h="98">
                    <a:moveTo>
                      <a:pt x="107" y="83"/>
                    </a:moveTo>
                    <a:lnTo>
                      <a:pt x="101" y="74"/>
                    </a:lnTo>
                    <a:lnTo>
                      <a:pt x="98" y="65"/>
                    </a:lnTo>
                    <a:lnTo>
                      <a:pt x="96" y="55"/>
                    </a:lnTo>
                    <a:lnTo>
                      <a:pt x="94" y="44"/>
                    </a:lnTo>
                    <a:lnTo>
                      <a:pt x="90" y="33"/>
                    </a:lnTo>
                    <a:lnTo>
                      <a:pt x="86" y="25"/>
                    </a:lnTo>
                    <a:lnTo>
                      <a:pt x="79" y="17"/>
                    </a:lnTo>
                    <a:lnTo>
                      <a:pt x="68" y="11"/>
                    </a:lnTo>
                    <a:lnTo>
                      <a:pt x="59" y="13"/>
                    </a:lnTo>
                    <a:lnTo>
                      <a:pt x="52" y="15"/>
                    </a:lnTo>
                    <a:lnTo>
                      <a:pt x="43" y="20"/>
                    </a:lnTo>
                    <a:lnTo>
                      <a:pt x="36" y="26"/>
                    </a:lnTo>
                    <a:lnTo>
                      <a:pt x="29" y="32"/>
                    </a:lnTo>
                    <a:lnTo>
                      <a:pt x="23" y="39"/>
                    </a:lnTo>
                    <a:lnTo>
                      <a:pt x="19" y="47"/>
                    </a:lnTo>
                    <a:lnTo>
                      <a:pt x="15" y="55"/>
                    </a:lnTo>
                    <a:lnTo>
                      <a:pt x="11" y="98"/>
                    </a:lnTo>
                    <a:lnTo>
                      <a:pt x="3" y="98"/>
                    </a:lnTo>
                    <a:lnTo>
                      <a:pt x="0" y="77"/>
                    </a:lnTo>
                    <a:lnTo>
                      <a:pt x="3" y="59"/>
                    </a:lnTo>
                    <a:lnTo>
                      <a:pt x="9" y="41"/>
                    </a:lnTo>
                    <a:lnTo>
                      <a:pt x="18" y="23"/>
                    </a:lnTo>
                    <a:lnTo>
                      <a:pt x="25" y="17"/>
                    </a:lnTo>
                    <a:lnTo>
                      <a:pt x="31" y="12"/>
                    </a:lnTo>
                    <a:lnTo>
                      <a:pt x="39" y="7"/>
                    </a:lnTo>
                    <a:lnTo>
                      <a:pt x="46" y="4"/>
                    </a:lnTo>
                    <a:lnTo>
                      <a:pt x="54" y="2"/>
                    </a:lnTo>
                    <a:lnTo>
                      <a:pt x="62" y="0"/>
                    </a:lnTo>
                    <a:lnTo>
                      <a:pt x="70" y="0"/>
                    </a:lnTo>
                    <a:lnTo>
                      <a:pt x="79" y="1"/>
                    </a:lnTo>
                    <a:lnTo>
                      <a:pt x="89" y="6"/>
                    </a:lnTo>
                    <a:lnTo>
                      <a:pt x="97" y="14"/>
                    </a:lnTo>
                    <a:lnTo>
                      <a:pt x="102" y="23"/>
                    </a:lnTo>
                    <a:lnTo>
                      <a:pt x="107" y="33"/>
                    </a:lnTo>
                    <a:lnTo>
                      <a:pt x="110" y="44"/>
                    </a:lnTo>
                    <a:lnTo>
                      <a:pt x="112" y="56"/>
                    </a:lnTo>
                    <a:lnTo>
                      <a:pt x="114" y="67"/>
                    </a:lnTo>
                    <a:lnTo>
                      <a:pt x="117" y="77"/>
                    </a:lnTo>
                    <a:lnTo>
                      <a:pt x="107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" name="Freeform 271"/>
              <p:cNvSpPr>
                <a:spLocks/>
              </p:cNvSpPr>
              <p:nvPr/>
            </p:nvSpPr>
            <p:spPr bwMode="auto">
              <a:xfrm>
                <a:off x="7039" y="1176"/>
                <a:ext cx="39" cy="113"/>
              </a:xfrm>
              <a:custGeom>
                <a:avLst/>
                <a:gdLst/>
                <a:ahLst/>
                <a:cxnLst>
                  <a:cxn ang="0">
                    <a:pos x="39" y="113"/>
                  </a:cxn>
                  <a:cxn ang="0">
                    <a:pos x="28" y="113"/>
                  </a:cxn>
                  <a:cxn ang="0">
                    <a:pos x="19" y="88"/>
                  </a:cxn>
                  <a:cxn ang="0">
                    <a:pos x="14" y="61"/>
                  </a:cxn>
                  <a:cxn ang="0">
                    <a:pos x="8" y="34"/>
                  </a:cxn>
                  <a:cxn ang="0">
                    <a:pos x="0" y="8"/>
                  </a:cxn>
                  <a:cxn ang="0">
                    <a:pos x="2" y="5"/>
                  </a:cxn>
                  <a:cxn ang="0">
                    <a:pos x="5" y="3"/>
                  </a:cxn>
                  <a:cxn ang="0">
                    <a:pos x="9" y="0"/>
                  </a:cxn>
                  <a:cxn ang="0">
                    <a:pos x="14" y="0"/>
                  </a:cxn>
                  <a:cxn ang="0">
                    <a:pos x="26" y="27"/>
                  </a:cxn>
                  <a:cxn ang="0">
                    <a:pos x="32" y="56"/>
                  </a:cxn>
                  <a:cxn ang="0">
                    <a:pos x="36" y="85"/>
                  </a:cxn>
                  <a:cxn ang="0">
                    <a:pos x="39" y="113"/>
                  </a:cxn>
                </a:cxnLst>
                <a:rect l="0" t="0" r="r" b="b"/>
                <a:pathLst>
                  <a:path w="39" h="113">
                    <a:moveTo>
                      <a:pt x="39" y="113"/>
                    </a:moveTo>
                    <a:lnTo>
                      <a:pt x="28" y="113"/>
                    </a:lnTo>
                    <a:lnTo>
                      <a:pt x="19" y="88"/>
                    </a:lnTo>
                    <a:lnTo>
                      <a:pt x="14" y="61"/>
                    </a:lnTo>
                    <a:lnTo>
                      <a:pt x="8" y="34"/>
                    </a:lnTo>
                    <a:lnTo>
                      <a:pt x="0" y="8"/>
                    </a:lnTo>
                    <a:lnTo>
                      <a:pt x="2" y="5"/>
                    </a:lnTo>
                    <a:lnTo>
                      <a:pt x="5" y="3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26" y="27"/>
                    </a:lnTo>
                    <a:lnTo>
                      <a:pt x="32" y="56"/>
                    </a:lnTo>
                    <a:lnTo>
                      <a:pt x="36" y="85"/>
                    </a:lnTo>
                    <a:lnTo>
                      <a:pt x="39" y="1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Freeform 272"/>
              <p:cNvSpPr>
                <a:spLocks/>
              </p:cNvSpPr>
              <p:nvPr/>
            </p:nvSpPr>
            <p:spPr bwMode="auto">
              <a:xfrm>
                <a:off x="6874" y="2576"/>
                <a:ext cx="136" cy="93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1"/>
                  </a:cxn>
                  <a:cxn ang="0">
                    <a:pos x="0" y="7"/>
                  </a:cxn>
                  <a:cxn ang="0">
                    <a:pos x="1" y="4"/>
                  </a:cxn>
                  <a:cxn ang="0">
                    <a:pos x="4" y="0"/>
                  </a:cxn>
                  <a:cxn ang="0">
                    <a:pos x="136" y="93"/>
                  </a:cxn>
                  <a:cxn ang="0">
                    <a:pos x="118" y="84"/>
                  </a:cxn>
                  <a:cxn ang="0">
                    <a:pos x="102" y="75"/>
                  </a:cxn>
                  <a:cxn ang="0">
                    <a:pos x="84" y="65"/>
                  </a:cxn>
                  <a:cxn ang="0">
                    <a:pos x="66" y="57"/>
                  </a:cxn>
                  <a:cxn ang="0">
                    <a:pos x="49" y="48"/>
                  </a:cxn>
                  <a:cxn ang="0">
                    <a:pos x="32" y="37"/>
                  </a:cxn>
                  <a:cxn ang="0">
                    <a:pos x="16" y="26"/>
                  </a:cxn>
                  <a:cxn ang="0">
                    <a:pos x="0" y="14"/>
                  </a:cxn>
                </a:cxnLst>
                <a:rect l="0" t="0" r="r" b="b"/>
                <a:pathLst>
                  <a:path w="136" h="93">
                    <a:moveTo>
                      <a:pt x="0" y="14"/>
                    </a:moveTo>
                    <a:lnTo>
                      <a:pt x="0" y="11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4" y="0"/>
                    </a:lnTo>
                    <a:lnTo>
                      <a:pt x="136" y="93"/>
                    </a:lnTo>
                    <a:lnTo>
                      <a:pt x="118" y="84"/>
                    </a:lnTo>
                    <a:lnTo>
                      <a:pt x="102" y="75"/>
                    </a:lnTo>
                    <a:lnTo>
                      <a:pt x="84" y="65"/>
                    </a:lnTo>
                    <a:lnTo>
                      <a:pt x="66" y="57"/>
                    </a:lnTo>
                    <a:lnTo>
                      <a:pt x="49" y="48"/>
                    </a:lnTo>
                    <a:lnTo>
                      <a:pt x="32" y="37"/>
                    </a:lnTo>
                    <a:lnTo>
                      <a:pt x="16" y="2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Freeform 273"/>
              <p:cNvSpPr>
                <a:spLocks/>
              </p:cNvSpPr>
              <p:nvPr/>
            </p:nvSpPr>
            <p:spPr bwMode="auto">
              <a:xfrm>
                <a:off x="6866" y="2613"/>
                <a:ext cx="141" cy="97"/>
              </a:xfrm>
              <a:custGeom>
                <a:avLst/>
                <a:gdLst/>
                <a:ahLst/>
                <a:cxnLst>
                  <a:cxn ang="0">
                    <a:pos x="138" y="97"/>
                  </a:cxn>
                  <a:cxn ang="0">
                    <a:pos x="120" y="89"/>
                  </a:cxn>
                  <a:cxn ang="0">
                    <a:pos x="103" y="79"/>
                  </a:cxn>
                  <a:cxn ang="0">
                    <a:pos x="85" y="69"/>
                  </a:cxn>
                  <a:cxn ang="0">
                    <a:pos x="68" y="58"/>
                  </a:cxn>
                  <a:cxn ang="0">
                    <a:pos x="52" y="48"/>
                  </a:cxn>
                  <a:cxn ang="0">
                    <a:pos x="35" y="38"/>
                  </a:cxn>
                  <a:cxn ang="0">
                    <a:pos x="17" y="27"/>
                  </a:cxn>
                  <a:cxn ang="0">
                    <a:pos x="0" y="17"/>
                  </a:cxn>
                  <a:cxn ang="0">
                    <a:pos x="4" y="0"/>
                  </a:cxn>
                  <a:cxn ang="0">
                    <a:pos x="140" y="82"/>
                  </a:cxn>
                  <a:cxn ang="0">
                    <a:pos x="140" y="85"/>
                  </a:cxn>
                  <a:cxn ang="0">
                    <a:pos x="141" y="90"/>
                  </a:cxn>
                  <a:cxn ang="0">
                    <a:pos x="140" y="94"/>
                  </a:cxn>
                  <a:cxn ang="0">
                    <a:pos x="138" y="97"/>
                  </a:cxn>
                </a:cxnLst>
                <a:rect l="0" t="0" r="r" b="b"/>
                <a:pathLst>
                  <a:path w="141" h="97">
                    <a:moveTo>
                      <a:pt x="138" y="97"/>
                    </a:moveTo>
                    <a:lnTo>
                      <a:pt x="120" y="89"/>
                    </a:lnTo>
                    <a:lnTo>
                      <a:pt x="103" y="79"/>
                    </a:lnTo>
                    <a:lnTo>
                      <a:pt x="85" y="69"/>
                    </a:lnTo>
                    <a:lnTo>
                      <a:pt x="68" y="58"/>
                    </a:lnTo>
                    <a:lnTo>
                      <a:pt x="52" y="48"/>
                    </a:lnTo>
                    <a:lnTo>
                      <a:pt x="35" y="38"/>
                    </a:lnTo>
                    <a:lnTo>
                      <a:pt x="17" y="27"/>
                    </a:lnTo>
                    <a:lnTo>
                      <a:pt x="0" y="17"/>
                    </a:lnTo>
                    <a:lnTo>
                      <a:pt x="4" y="0"/>
                    </a:lnTo>
                    <a:lnTo>
                      <a:pt x="140" y="82"/>
                    </a:lnTo>
                    <a:lnTo>
                      <a:pt x="140" y="85"/>
                    </a:lnTo>
                    <a:lnTo>
                      <a:pt x="141" y="90"/>
                    </a:lnTo>
                    <a:lnTo>
                      <a:pt x="140" y="94"/>
                    </a:lnTo>
                    <a:lnTo>
                      <a:pt x="138" y="9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" name="Freeform 274"/>
              <p:cNvSpPr>
                <a:spLocks/>
              </p:cNvSpPr>
              <p:nvPr/>
            </p:nvSpPr>
            <p:spPr bwMode="auto">
              <a:xfrm>
                <a:off x="6878" y="2544"/>
                <a:ext cx="126" cy="90"/>
              </a:xfrm>
              <a:custGeom>
                <a:avLst/>
                <a:gdLst/>
                <a:ahLst/>
                <a:cxnLst>
                  <a:cxn ang="0">
                    <a:pos x="126" y="90"/>
                  </a:cxn>
                  <a:cxn ang="0">
                    <a:pos x="109" y="82"/>
                  </a:cxn>
                  <a:cxn ang="0">
                    <a:pos x="92" y="72"/>
                  </a:cxn>
                  <a:cxn ang="0">
                    <a:pos x="75" y="63"/>
                  </a:cxn>
                  <a:cxn ang="0">
                    <a:pos x="58" y="52"/>
                  </a:cxn>
                  <a:cxn ang="0">
                    <a:pos x="43" y="40"/>
                  </a:cxn>
                  <a:cxn ang="0">
                    <a:pos x="28" y="28"/>
                  </a:cxn>
                  <a:cxn ang="0">
                    <a:pos x="13" y="14"/>
                  </a:cxn>
                  <a:cxn ang="0">
                    <a:pos x="0" y="0"/>
                  </a:cxn>
                  <a:cxn ang="0">
                    <a:pos x="16" y="9"/>
                  </a:cxn>
                  <a:cxn ang="0">
                    <a:pos x="32" y="18"/>
                  </a:cxn>
                  <a:cxn ang="0">
                    <a:pos x="48" y="29"/>
                  </a:cxn>
                  <a:cxn ang="0">
                    <a:pos x="64" y="39"/>
                  </a:cxn>
                  <a:cxn ang="0">
                    <a:pos x="80" y="50"/>
                  </a:cxn>
                  <a:cxn ang="0">
                    <a:pos x="95" y="59"/>
                  </a:cxn>
                  <a:cxn ang="0">
                    <a:pos x="111" y="69"/>
                  </a:cxn>
                  <a:cxn ang="0">
                    <a:pos x="126" y="79"/>
                  </a:cxn>
                  <a:cxn ang="0">
                    <a:pos x="126" y="90"/>
                  </a:cxn>
                </a:cxnLst>
                <a:rect l="0" t="0" r="r" b="b"/>
                <a:pathLst>
                  <a:path w="126" h="90">
                    <a:moveTo>
                      <a:pt x="126" y="90"/>
                    </a:moveTo>
                    <a:lnTo>
                      <a:pt x="109" y="82"/>
                    </a:lnTo>
                    <a:lnTo>
                      <a:pt x="92" y="72"/>
                    </a:lnTo>
                    <a:lnTo>
                      <a:pt x="75" y="63"/>
                    </a:lnTo>
                    <a:lnTo>
                      <a:pt x="58" y="52"/>
                    </a:lnTo>
                    <a:lnTo>
                      <a:pt x="43" y="40"/>
                    </a:lnTo>
                    <a:lnTo>
                      <a:pt x="28" y="28"/>
                    </a:lnTo>
                    <a:lnTo>
                      <a:pt x="13" y="14"/>
                    </a:lnTo>
                    <a:lnTo>
                      <a:pt x="0" y="0"/>
                    </a:lnTo>
                    <a:lnTo>
                      <a:pt x="16" y="9"/>
                    </a:lnTo>
                    <a:lnTo>
                      <a:pt x="32" y="18"/>
                    </a:lnTo>
                    <a:lnTo>
                      <a:pt x="48" y="29"/>
                    </a:lnTo>
                    <a:lnTo>
                      <a:pt x="64" y="39"/>
                    </a:lnTo>
                    <a:lnTo>
                      <a:pt x="80" y="50"/>
                    </a:lnTo>
                    <a:lnTo>
                      <a:pt x="95" y="59"/>
                    </a:lnTo>
                    <a:lnTo>
                      <a:pt x="111" y="69"/>
                    </a:lnTo>
                    <a:lnTo>
                      <a:pt x="126" y="79"/>
                    </a:lnTo>
                    <a:lnTo>
                      <a:pt x="126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" name="Freeform 275"/>
              <p:cNvSpPr>
                <a:spLocks/>
              </p:cNvSpPr>
              <p:nvPr/>
            </p:nvSpPr>
            <p:spPr bwMode="auto">
              <a:xfrm>
                <a:off x="6395" y="1609"/>
                <a:ext cx="516" cy="487"/>
              </a:xfrm>
              <a:custGeom>
                <a:avLst/>
                <a:gdLst/>
                <a:ahLst/>
                <a:cxnLst>
                  <a:cxn ang="0">
                    <a:pos x="471" y="286"/>
                  </a:cxn>
                  <a:cxn ang="0">
                    <a:pos x="453" y="278"/>
                  </a:cxn>
                  <a:cxn ang="0">
                    <a:pos x="435" y="285"/>
                  </a:cxn>
                  <a:cxn ang="0">
                    <a:pos x="444" y="304"/>
                  </a:cxn>
                  <a:cxn ang="0">
                    <a:pos x="436" y="368"/>
                  </a:cxn>
                  <a:cxn ang="0">
                    <a:pos x="383" y="436"/>
                  </a:cxn>
                  <a:cxn ang="0">
                    <a:pos x="306" y="478"/>
                  </a:cxn>
                  <a:cxn ang="0">
                    <a:pos x="261" y="487"/>
                  </a:cxn>
                  <a:cxn ang="0">
                    <a:pos x="219" y="485"/>
                  </a:cxn>
                  <a:cxn ang="0">
                    <a:pos x="178" y="474"/>
                  </a:cxn>
                  <a:cxn ang="0">
                    <a:pos x="139" y="455"/>
                  </a:cxn>
                  <a:cxn ang="0">
                    <a:pos x="104" y="433"/>
                  </a:cxn>
                  <a:cxn ang="0">
                    <a:pos x="48" y="355"/>
                  </a:cxn>
                  <a:cxn ang="0">
                    <a:pos x="9" y="236"/>
                  </a:cxn>
                  <a:cxn ang="0">
                    <a:pos x="0" y="108"/>
                  </a:cxn>
                  <a:cxn ang="0">
                    <a:pos x="86" y="44"/>
                  </a:cxn>
                  <a:cxn ang="0">
                    <a:pos x="117" y="78"/>
                  </a:cxn>
                  <a:cxn ang="0">
                    <a:pos x="151" y="104"/>
                  </a:cxn>
                  <a:cxn ang="0">
                    <a:pos x="198" y="19"/>
                  </a:cxn>
                  <a:cxn ang="0">
                    <a:pos x="223" y="46"/>
                  </a:cxn>
                  <a:cxn ang="0">
                    <a:pos x="241" y="76"/>
                  </a:cxn>
                  <a:cxn ang="0">
                    <a:pos x="218" y="91"/>
                  </a:cxn>
                  <a:cxn ang="0">
                    <a:pos x="202" y="113"/>
                  </a:cxn>
                  <a:cxn ang="0">
                    <a:pos x="193" y="140"/>
                  </a:cxn>
                  <a:cxn ang="0">
                    <a:pos x="198" y="169"/>
                  </a:cxn>
                  <a:cxn ang="0">
                    <a:pos x="213" y="152"/>
                  </a:cxn>
                  <a:cxn ang="0">
                    <a:pos x="218" y="123"/>
                  </a:cxn>
                  <a:cxn ang="0">
                    <a:pos x="236" y="102"/>
                  </a:cxn>
                  <a:cxn ang="0">
                    <a:pos x="253" y="95"/>
                  </a:cxn>
                  <a:cxn ang="0">
                    <a:pos x="271" y="97"/>
                  </a:cxn>
                  <a:cxn ang="0">
                    <a:pos x="290" y="115"/>
                  </a:cxn>
                  <a:cxn ang="0">
                    <a:pos x="301" y="143"/>
                  </a:cxn>
                  <a:cxn ang="0">
                    <a:pos x="324" y="143"/>
                  </a:cxn>
                  <a:cxn ang="0">
                    <a:pos x="311" y="111"/>
                  </a:cxn>
                  <a:cxn ang="0">
                    <a:pos x="288" y="83"/>
                  </a:cxn>
                  <a:cxn ang="0">
                    <a:pos x="291" y="7"/>
                  </a:cxn>
                  <a:cxn ang="0">
                    <a:pos x="342" y="83"/>
                  </a:cxn>
                  <a:cxn ang="0">
                    <a:pos x="398" y="158"/>
                  </a:cxn>
                  <a:cxn ang="0">
                    <a:pos x="448" y="194"/>
                  </a:cxn>
                  <a:cxn ang="0">
                    <a:pos x="466" y="179"/>
                  </a:cxn>
                  <a:cxn ang="0">
                    <a:pos x="486" y="173"/>
                  </a:cxn>
                  <a:cxn ang="0">
                    <a:pos x="512" y="200"/>
                  </a:cxn>
                  <a:cxn ang="0">
                    <a:pos x="513" y="249"/>
                  </a:cxn>
                  <a:cxn ang="0">
                    <a:pos x="486" y="285"/>
                  </a:cxn>
                </a:cxnLst>
                <a:rect l="0" t="0" r="r" b="b"/>
                <a:pathLst>
                  <a:path w="516" h="487">
                    <a:moveTo>
                      <a:pt x="486" y="285"/>
                    </a:moveTo>
                    <a:lnTo>
                      <a:pt x="479" y="287"/>
                    </a:lnTo>
                    <a:lnTo>
                      <a:pt x="471" y="286"/>
                    </a:lnTo>
                    <a:lnTo>
                      <a:pt x="464" y="284"/>
                    </a:lnTo>
                    <a:lnTo>
                      <a:pt x="459" y="280"/>
                    </a:lnTo>
                    <a:lnTo>
                      <a:pt x="453" y="278"/>
                    </a:lnTo>
                    <a:lnTo>
                      <a:pt x="447" y="277"/>
                    </a:lnTo>
                    <a:lnTo>
                      <a:pt x="442" y="279"/>
                    </a:lnTo>
                    <a:lnTo>
                      <a:pt x="435" y="285"/>
                    </a:lnTo>
                    <a:lnTo>
                      <a:pt x="434" y="292"/>
                    </a:lnTo>
                    <a:lnTo>
                      <a:pt x="437" y="299"/>
                    </a:lnTo>
                    <a:lnTo>
                      <a:pt x="444" y="304"/>
                    </a:lnTo>
                    <a:lnTo>
                      <a:pt x="449" y="311"/>
                    </a:lnTo>
                    <a:lnTo>
                      <a:pt x="446" y="341"/>
                    </a:lnTo>
                    <a:lnTo>
                      <a:pt x="436" y="368"/>
                    </a:lnTo>
                    <a:lnTo>
                      <a:pt x="422" y="394"/>
                    </a:lnTo>
                    <a:lnTo>
                      <a:pt x="405" y="416"/>
                    </a:lnTo>
                    <a:lnTo>
                      <a:pt x="383" y="436"/>
                    </a:lnTo>
                    <a:lnTo>
                      <a:pt x="359" y="453"/>
                    </a:lnTo>
                    <a:lnTo>
                      <a:pt x="333" y="467"/>
                    </a:lnTo>
                    <a:lnTo>
                      <a:pt x="306" y="478"/>
                    </a:lnTo>
                    <a:lnTo>
                      <a:pt x="291" y="482"/>
                    </a:lnTo>
                    <a:lnTo>
                      <a:pt x="277" y="485"/>
                    </a:lnTo>
                    <a:lnTo>
                      <a:pt x="261" y="487"/>
                    </a:lnTo>
                    <a:lnTo>
                      <a:pt x="247" y="487"/>
                    </a:lnTo>
                    <a:lnTo>
                      <a:pt x="233" y="486"/>
                    </a:lnTo>
                    <a:lnTo>
                      <a:pt x="219" y="485"/>
                    </a:lnTo>
                    <a:lnTo>
                      <a:pt x="205" y="481"/>
                    </a:lnTo>
                    <a:lnTo>
                      <a:pt x="191" y="478"/>
                    </a:lnTo>
                    <a:lnTo>
                      <a:pt x="178" y="474"/>
                    </a:lnTo>
                    <a:lnTo>
                      <a:pt x="164" y="468"/>
                    </a:lnTo>
                    <a:lnTo>
                      <a:pt x="151" y="462"/>
                    </a:lnTo>
                    <a:lnTo>
                      <a:pt x="139" y="455"/>
                    </a:lnTo>
                    <a:lnTo>
                      <a:pt x="128" y="448"/>
                    </a:lnTo>
                    <a:lnTo>
                      <a:pt x="116" y="440"/>
                    </a:lnTo>
                    <a:lnTo>
                      <a:pt x="104" y="433"/>
                    </a:lnTo>
                    <a:lnTo>
                      <a:pt x="93" y="424"/>
                    </a:lnTo>
                    <a:lnTo>
                      <a:pt x="68" y="391"/>
                    </a:lnTo>
                    <a:lnTo>
                      <a:pt x="48" y="355"/>
                    </a:lnTo>
                    <a:lnTo>
                      <a:pt x="30" y="316"/>
                    </a:lnTo>
                    <a:lnTo>
                      <a:pt x="18" y="277"/>
                    </a:lnTo>
                    <a:lnTo>
                      <a:pt x="9" y="236"/>
                    </a:lnTo>
                    <a:lnTo>
                      <a:pt x="3" y="194"/>
                    </a:lnTo>
                    <a:lnTo>
                      <a:pt x="0" y="151"/>
                    </a:lnTo>
                    <a:lnTo>
                      <a:pt x="0" y="108"/>
                    </a:lnTo>
                    <a:lnTo>
                      <a:pt x="69" y="22"/>
                    </a:lnTo>
                    <a:lnTo>
                      <a:pt x="77" y="33"/>
                    </a:lnTo>
                    <a:lnTo>
                      <a:pt x="86" y="44"/>
                    </a:lnTo>
                    <a:lnTo>
                      <a:pt x="95" y="56"/>
                    </a:lnTo>
                    <a:lnTo>
                      <a:pt x="106" y="68"/>
                    </a:lnTo>
                    <a:lnTo>
                      <a:pt x="117" y="78"/>
                    </a:lnTo>
                    <a:lnTo>
                      <a:pt x="128" y="89"/>
                    </a:lnTo>
                    <a:lnTo>
                      <a:pt x="139" y="98"/>
                    </a:lnTo>
                    <a:lnTo>
                      <a:pt x="151" y="104"/>
                    </a:lnTo>
                    <a:lnTo>
                      <a:pt x="183" y="0"/>
                    </a:lnTo>
                    <a:lnTo>
                      <a:pt x="190" y="9"/>
                    </a:lnTo>
                    <a:lnTo>
                      <a:pt x="198" y="19"/>
                    </a:lnTo>
                    <a:lnTo>
                      <a:pt x="206" y="28"/>
                    </a:lnTo>
                    <a:lnTo>
                      <a:pt x="215" y="37"/>
                    </a:lnTo>
                    <a:lnTo>
                      <a:pt x="223" y="46"/>
                    </a:lnTo>
                    <a:lnTo>
                      <a:pt x="229" y="56"/>
                    </a:lnTo>
                    <a:lnTo>
                      <a:pt x="236" y="65"/>
                    </a:lnTo>
                    <a:lnTo>
                      <a:pt x="241" y="76"/>
                    </a:lnTo>
                    <a:lnTo>
                      <a:pt x="233" y="81"/>
                    </a:lnTo>
                    <a:lnTo>
                      <a:pt x="226" y="85"/>
                    </a:lnTo>
                    <a:lnTo>
                      <a:pt x="218" y="91"/>
                    </a:lnTo>
                    <a:lnTo>
                      <a:pt x="213" y="98"/>
                    </a:lnTo>
                    <a:lnTo>
                      <a:pt x="206" y="105"/>
                    </a:lnTo>
                    <a:lnTo>
                      <a:pt x="202" y="113"/>
                    </a:lnTo>
                    <a:lnTo>
                      <a:pt x="198" y="122"/>
                    </a:lnTo>
                    <a:lnTo>
                      <a:pt x="194" y="130"/>
                    </a:lnTo>
                    <a:lnTo>
                      <a:pt x="193" y="140"/>
                    </a:lnTo>
                    <a:lnTo>
                      <a:pt x="193" y="150"/>
                    </a:lnTo>
                    <a:lnTo>
                      <a:pt x="194" y="160"/>
                    </a:lnTo>
                    <a:lnTo>
                      <a:pt x="198" y="169"/>
                    </a:lnTo>
                    <a:lnTo>
                      <a:pt x="205" y="166"/>
                    </a:lnTo>
                    <a:lnTo>
                      <a:pt x="211" y="159"/>
                    </a:lnTo>
                    <a:lnTo>
                      <a:pt x="213" y="152"/>
                    </a:lnTo>
                    <a:lnTo>
                      <a:pt x="215" y="142"/>
                    </a:lnTo>
                    <a:lnTo>
                      <a:pt x="216" y="132"/>
                    </a:lnTo>
                    <a:lnTo>
                      <a:pt x="218" y="123"/>
                    </a:lnTo>
                    <a:lnTo>
                      <a:pt x="224" y="114"/>
                    </a:lnTo>
                    <a:lnTo>
                      <a:pt x="231" y="108"/>
                    </a:lnTo>
                    <a:lnTo>
                      <a:pt x="236" y="102"/>
                    </a:lnTo>
                    <a:lnTo>
                      <a:pt x="241" y="99"/>
                    </a:lnTo>
                    <a:lnTo>
                      <a:pt x="246" y="97"/>
                    </a:lnTo>
                    <a:lnTo>
                      <a:pt x="253" y="95"/>
                    </a:lnTo>
                    <a:lnTo>
                      <a:pt x="258" y="95"/>
                    </a:lnTo>
                    <a:lnTo>
                      <a:pt x="265" y="96"/>
                    </a:lnTo>
                    <a:lnTo>
                      <a:pt x="271" y="97"/>
                    </a:lnTo>
                    <a:lnTo>
                      <a:pt x="278" y="100"/>
                    </a:lnTo>
                    <a:lnTo>
                      <a:pt x="284" y="106"/>
                    </a:lnTo>
                    <a:lnTo>
                      <a:pt x="290" y="115"/>
                    </a:lnTo>
                    <a:lnTo>
                      <a:pt x="293" y="126"/>
                    </a:lnTo>
                    <a:lnTo>
                      <a:pt x="297" y="136"/>
                    </a:lnTo>
                    <a:lnTo>
                      <a:pt x="301" y="143"/>
                    </a:lnTo>
                    <a:lnTo>
                      <a:pt x="307" y="149"/>
                    </a:lnTo>
                    <a:lnTo>
                      <a:pt x="314" y="149"/>
                    </a:lnTo>
                    <a:lnTo>
                      <a:pt x="324" y="143"/>
                    </a:lnTo>
                    <a:lnTo>
                      <a:pt x="321" y="132"/>
                    </a:lnTo>
                    <a:lnTo>
                      <a:pt x="317" y="122"/>
                    </a:lnTo>
                    <a:lnTo>
                      <a:pt x="311" y="111"/>
                    </a:lnTo>
                    <a:lnTo>
                      <a:pt x="305" y="101"/>
                    </a:lnTo>
                    <a:lnTo>
                      <a:pt x="297" y="91"/>
                    </a:lnTo>
                    <a:lnTo>
                      <a:pt x="288" y="83"/>
                    </a:lnTo>
                    <a:lnTo>
                      <a:pt x="280" y="76"/>
                    </a:lnTo>
                    <a:lnTo>
                      <a:pt x="270" y="72"/>
                    </a:lnTo>
                    <a:lnTo>
                      <a:pt x="291" y="7"/>
                    </a:lnTo>
                    <a:lnTo>
                      <a:pt x="308" y="31"/>
                    </a:lnTo>
                    <a:lnTo>
                      <a:pt x="325" y="57"/>
                    </a:lnTo>
                    <a:lnTo>
                      <a:pt x="342" y="83"/>
                    </a:lnTo>
                    <a:lnTo>
                      <a:pt x="360" y="109"/>
                    </a:lnTo>
                    <a:lnTo>
                      <a:pt x="378" y="135"/>
                    </a:lnTo>
                    <a:lnTo>
                      <a:pt x="398" y="158"/>
                    </a:lnTo>
                    <a:lnTo>
                      <a:pt x="419" y="179"/>
                    </a:lnTo>
                    <a:lnTo>
                      <a:pt x="443" y="197"/>
                    </a:lnTo>
                    <a:lnTo>
                      <a:pt x="448" y="194"/>
                    </a:lnTo>
                    <a:lnTo>
                      <a:pt x="455" y="190"/>
                    </a:lnTo>
                    <a:lnTo>
                      <a:pt x="460" y="184"/>
                    </a:lnTo>
                    <a:lnTo>
                      <a:pt x="466" y="179"/>
                    </a:lnTo>
                    <a:lnTo>
                      <a:pt x="472" y="175"/>
                    </a:lnTo>
                    <a:lnTo>
                      <a:pt x="479" y="172"/>
                    </a:lnTo>
                    <a:lnTo>
                      <a:pt x="486" y="173"/>
                    </a:lnTo>
                    <a:lnTo>
                      <a:pt x="494" y="177"/>
                    </a:lnTo>
                    <a:lnTo>
                      <a:pt x="504" y="186"/>
                    </a:lnTo>
                    <a:lnTo>
                      <a:pt x="512" y="200"/>
                    </a:lnTo>
                    <a:lnTo>
                      <a:pt x="515" y="216"/>
                    </a:lnTo>
                    <a:lnTo>
                      <a:pt x="516" y="232"/>
                    </a:lnTo>
                    <a:lnTo>
                      <a:pt x="513" y="249"/>
                    </a:lnTo>
                    <a:lnTo>
                      <a:pt x="507" y="264"/>
                    </a:lnTo>
                    <a:lnTo>
                      <a:pt x="498" y="276"/>
                    </a:lnTo>
                    <a:lnTo>
                      <a:pt x="486" y="285"/>
                    </a:lnTo>
                    <a:close/>
                  </a:path>
                </a:pathLst>
              </a:custGeom>
              <a:solidFill>
                <a:srgbClr val="FF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Freeform 276"/>
              <p:cNvSpPr>
                <a:spLocks/>
              </p:cNvSpPr>
              <p:nvPr/>
            </p:nvSpPr>
            <p:spPr bwMode="auto">
              <a:xfrm>
                <a:off x="6567" y="2176"/>
                <a:ext cx="329" cy="152"/>
              </a:xfrm>
              <a:custGeom>
                <a:avLst/>
                <a:gdLst/>
                <a:ahLst/>
                <a:cxnLst>
                  <a:cxn ang="0">
                    <a:pos x="165" y="152"/>
                  </a:cxn>
                  <a:cxn ang="0">
                    <a:pos x="148" y="149"/>
                  </a:cxn>
                  <a:cxn ang="0">
                    <a:pos x="146" y="137"/>
                  </a:cxn>
                  <a:cxn ang="0">
                    <a:pos x="157" y="125"/>
                  </a:cxn>
                  <a:cxn ang="0">
                    <a:pos x="174" y="115"/>
                  </a:cxn>
                  <a:cxn ang="0">
                    <a:pos x="189" y="104"/>
                  </a:cxn>
                  <a:cxn ang="0">
                    <a:pos x="203" y="93"/>
                  </a:cxn>
                  <a:cxn ang="0">
                    <a:pos x="221" y="90"/>
                  </a:cxn>
                  <a:cxn ang="0">
                    <a:pos x="241" y="91"/>
                  </a:cxn>
                  <a:cxn ang="0">
                    <a:pos x="256" y="85"/>
                  </a:cxn>
                  <a:cxn ang="0">
                    <a:pos x="247" y="71"/>
                  </a:cxn>
                  <a:cxn ang="0">
                    <a:pos x="221" y="70"/>
                  </a:cxn>
                  <a:cxn ang="0">
                    <a:pos x="196" y="77"/>
                  </a:cxn>
                  <a:cxn ang="0">
                    <a:pos x="174" y="91"/>
                  </a:cxn>
                  <a:cxn ang="0">
                    <a:pos x="153" y="104"/>
                  </a:cxn>
                  <a:cxn ang="0">
                    <a:pos x="136" y="118"/>
                  </a:cxn>
                  <a:cxn ang="0">
                    <a:pos x="118" y="132"/>
                  </a:cxn>
                  <a:cxn ang="0">
                    <a:pos x="98" y="142"/>
                  </a:cxn>
                  <a:cxn ang="0">
                    <a:pos x="52" y="134"/>
                  </a:cxn>
                  <a:cxn ang="0">
                    <a:pos x="72" y="112"/>
                  </a:cxn>
                  <a:cxn ang="0">
                    <a:pos x="97" y="94"/>
                  </a:cxn>
                  <a:cxn ang="0">
                    <a:pos x="124" y="80"/>
                  </a:cxn>
                  <a:cxn ang="0">
                    <a:pos x="152" y="67"/>
                  </a:cxn>
                  <a:cxn ang="0">
                    <a:pos x="151" y="57"/>
                  </a:cxn>
                  <a:cxn ang="0">
                    <a:pos x="145" y="49"/>
                  </a:cxn>
                  <a:cxn ang="0">
                    <a:pos x="107" y="64"/>
                  </a:cxn>
                  <a:cxn ang="0">
                    <a:pos x="74" y="85"/>
                  </a:cxn>
                  <a:cxn ang="0">
                    <a:pos x="44" y="110"/>
                  </a:cxn>
                  <a:cxn ang="0">
                    <a:pos x="11" y="138"/>
                  </a:cxn>
                  <a:cxn ang="0">
                    <a:pos x="2" y="129"/>
                  </a:cxn>
                  <a:cxn ang="0">
                    <a:pos x="1" y="115"/>
                  </a:cxn>
                  <a:cxn ang="0">
                    <a:pos x="26" y="99"/>
                  </a:cxn>
                  <a:cxn ang="0">
                    <a:pos x="49" y="85"/>
                  </a:cxn>
                  <a:cxn ang="0">
                    <a:pos x="74" y="72"/>
                  </a:cxn>
                  <a:cxn ang="0">
                    <a:pos x="98" y="58"/>
                  </a:cxn>
                  <a:cxn ang="0">
                    <a:pos x="122" y="45"/>
                  </a:cxn>
                  <a:cxn ang="0">
                    <a:pos x="147" y="32"/>
                  </a:cxn>
                  <a:cxn ang="0">
                    <a:pos x="170" y="17"/>
                  </a:cxn>
                  <a:cxn ang="0">
                    <a:pos x="195" y="1"/>
                  </a:cxn>
                  <a:cxn ang="0">
                    <a:pos x="216" y="0"/>
                  </a:cxn>
                  <a:cxn ang="0">
                    <a:pos x="236" y="2"/>
                  </a:cxn>
                  <a:cxn ang="0">
                    <a:pos x="257" y="8"/>
                  </a:cxn>
                  <a:cxn ang="0">
                    <a:pos x="275" y="19"/>
                  </a:cxn>
                  <a:cxn ang="0">
                    <a:pos x="290" y="36"/>
                  </a:cxn>
                  <a:cxn ang="0">
                    <a:pos x="308" y="54"/>
                  </a:cxn>
                  <a:cxn ang="0">
                    <a:pos x="322" y="73"/>
                  </a:cxn>
                  <a:cxn ang="0">
                    <a:pos x="329" y="95"/>
                  </a:cxn>
                  <a:cxn ang="0">
                    <a:pos x="292" y="116"/>
                  </a:cxn>
                  <a:cxn ang="0">
                    <a:pos x="253" y="128"/>
                  </a:cxn>
                  <a:cxn ang="0">
                    <a:pos x="211" y="137"/>
                  </a:cxn>
                  <a:cxn ang="0">
                    <a:pos x="173" y="152"/>
                  </a:cxn>
                </a:cxnLst>
                <a:rect l="0" t="0" r="r" b="b"/>
                <a:pathLst>
                  <a:path w="329" h="152">
                    <a:moveTo>
                      <a:pt x="173" y="152"/>
                    </a:moveTo>
                    <a:lnTo>
                      <a:pt x="165" y="152"/>
                    </a:lnTo>
                    <a:lnTo>
                      <a:pt x="156" y="151"/>
                    </a:lnTo>
                    <a:lnTo>
                      <a:pt x="148" y="149"/>
                    </a:lnTo>
                    <a:lnTo>
                      <a:pt x="141" y="144"/>
                    </a:lnTo>
                    <a:lnTo>
                      <a:pt x="146" y="137"/>
                    </a:lnTo>
                    <a:lnTo>
                      <a:pt x="151" y="130"/>
                    </a:lnTo>
                    <a:lnTo>
                      <a:pt x="157" y="125"/>
                    </a:lnTo>
                    <a:lnTo>
                      <a:pt x="165" y="120"/>
                    </a:lnTo>
                    <a:lnTo>
                      <a:pt x="174" y="115"/>
                    </a:lnTo>
                    <a:lnTo>
                      <a:pt x="181" y="110"/>
                    </a:lnTo>
                    <a:lnTo>
                      <a:pt x="189" y="104"/>
                    </a:lnTo>
                    <a:lnTo>
                      <a:pt x="195" y="98"/>
                    </a:lnTo>
                    <a:lnTo>
                      <a:pt x="203" y="93"/>
                    </a:lnTo>
                    <a:lnTo>
                      <a:pt x="211" y="90"/>
                    </a:lnTo>
                    <a:lnTo>
                      <a:pt x="221" y="90"/>
                    </a:lnTo>
                    <a:lnTo>
                      <a:pt x="231" y="91"/>
                    </a:lnTo>
                    <a:lnTo>
                      <a:pt x="241" y="91"/>
                    </a:lnTo>
                    <a:lnTo>
                      <a:pt x="249" y="89"/>
                    </a:lnTo>
                    <a:lnTo>
                      <a:pt x="256" y="85"/>
                    </a:lnTo>
                    <a:lnTo>
                      <a:pt x="260" y="76"/>
                    </a:lnTo>
                    <a:lnTo>
                      <a:pt x="247" y="71"/>
                    </a:lnTo>
                    <a:lnTo>
                      <a:pt x="234" y="69"/>
                    </a:lnTo>
                    <a:lnTo>
                      <a:pt x="221" y="70"/>
                    </a:lnTo>
                    <a:lnTo>
                      <a:pt x="209" y="73"/>
                    </a:lnTo>
                    <a:lnTo>
                      <a:pt x="196" y="77"/>
                    </a:lnTo>
                    <a:lnTo>
                      <a:pt x="186" y="84"/>
                    </a:lnTo>
                    <a:lnTo>
                      <a:pt x="174" y="91"/>
                    </a:lnTo>
                    <a:lnTo>
                      <a:pt x="163" y="98"/>
                    </a:lnTo>
                    <a:lnTo>
                      <a:pt x="153" y="104"/>
                    </a:lnTo>
                    <a:lnTo>
                      <a:pt x="145" y="111"/>
                    </a:lnTo>
                    <a:lnTo>
                      <a:pt x="136" y="118"/>
                    </a:lnTo>
                    <a:lnTo>
                      <a:pt x="127" y="126"/>
                    </a:lnTo>
                    <a:lnTo>
                      <a:pt x="118" y="132"/>
                    </a:lnTo>
                    <a:lnTo>
                      <a:pt x="108" y="138"/>
                    </a:lnTo>
                    <a:lnTo>
                      <a:pt x="98" y="142"/>
                    </a:lnTo>
                    <a:lnTo>
                      <a:pt x="87" y="144"/>
                    </a:lnTo>
                    <a:lnTo>
                      <a:pt x="52" y="134"/>
                    </a:lnTo>
                    <a:lnTo>
                      <a:pt x="61" y="122"/>
                    </a:lnTo>
                    <a:lnTo>
                      <a:pt x="72" y="112"/>
                    </a:lnTo>
                    <a:lnTo>
                      <a:pt x="85" y="102"/>
                    </a:lnTo>
                    <a:lnTo>
                      <a:pt x="97" y="94"/>
                    </a:lnTo>
                    <a:lnTo>
                      <a:pt x="111" y="86"/>
                    </a:lnTo>
                    <a:lnTo>
                      <a:pt x="124" y="80"/>
                    </a:lnTo>
                    <a:lnTo>
                      <a:pt x="138" y="73"/>
                    </a:lnTo>
                    <a:lnTo>
                      <a:pt x="152" y="67"/>
                    </a:lnTo>
                    <a:lnTo>
                      <a:pt x="152" y="61"/>
                    </a:lnTo>
                    <a:lnTo>
                      <a:pt x="151" y="57"/>
                    </a:lnTo>
                    <a:lnTo>
                      <a:pt x="148" y="53"/>
                    </a:lnTo>
                    <a:lnTo>
                      <a:pt x="145" y="49"/>
                    </a:lnTo>
                    <a:lnTo>
                      <a:pt x="125" y="57"/>
                    </a:lnTo>
                    <a:lnTo>
                      <a:pt x="107" y="64"/>
                    </a:lnTo>
                    <a:lnTo>
                      <a:pt x="91" y="74"/>
                    </a:lnTo>
                    <a:lnTo>
                      <a:pt x="74" y="85"/>
                    </a:lnTo>
                    <a:lnTo>
                      <a:pt x="59" y="97"/>
                    </a:lnTo>
                    <a:lnTo>
                      <a:pt x="44" y="110"/>
                    </a:lnTo>
                    <a:lnTo>
                      <a:pt x="28" y="124"/>
                    </a:lnTo>
                    <a:lnTo>
                      <a:pt x="11" y="138"/>
                    </a:lnTo>
                    <a:lnTo>
                      <a:pt x="5" y="135"/>
                    </a:lnTo>
                    <a:lnTo>
                      <a:pt x="2" y="129"/>
                    </a:lnTo>
                    <a:lnTo>
                      <a:pt x="0" y="123"/>
                    </a:lnTo>
                    <a:lnTo>
                      <a:pt x="1" y="115"/>
                    </a:lnTo>
                    <a:lnTo>
                      <a:pt x="13" y="108"/>
                    </a:lnTo>
                    <a:lnTo>
                      <a:pt x="26" y="99"/>
                    </a:lnTo>
                    <a:lnTo>
                      <a:pt x="38" y="93"/>
                    </a:lnTo>
                    <a:lnTo>
                      <a:pt x="49" y="85"/>
                    </a:lnTo>
                    <a:lnTo>
                      <a:pt x="61" y="78"/>
                    </a:lnTo>
                    <a:lnTo>
                      <a:pt x="74" y="72"/>
                    </a:lnTo>
                    <a:lnTo>
                      <a:pt x="86" y="64"/>
                    </a:lnTo>
                    <a:lnTo>
                      <a:pt x="98" y="58"/>
                    </a:lnTo>
                    <a:lnTo>
                      <a:pt x="110" y="51"/>
                    </a:lnTo>
                    <a:lnTo>
                      <a:pt x="122" y="45"/>
                    </a:lnTo>
                    <a:lnTo>
                      <a:pt x="135" y="38"/>
                    </a:lnTo>
                    <a:lnTo>
                      <a:pt x="147" y="32"/>
                    </a:lnTo>
                    <a:lnTo>
                      <a:pt x="159" y="24"/>
                    </a:lnTo>
                    <a:lnTo>
                      <a:pt x="170" y="17"/>
                    </a:lnTo>
                    <a:lnTo>
                      <a:pt x="183" y="9"/>
                    </a:lnTo>
                    <a:lnTo>
                      <a:pt x="195" y="1"/>
                    </a:lnTo>
                    <a:lnTo>
                      <a:pt x="205" y="0"/>
                    </a:lnTo>
                    <a:lnTo>
                      <a:pt x="216" y="0"/>
                    </a:lnTo>
                    <a:lnTo>
                      <a:pt x="226" y="1"/>
                    </a:lnTo>
                    <a:lnTo>
                      <a:pt x="236" y="2"/>
                    </a:lnTo>
                    <a:lnTo>
                      <a:pt x="247" y="5"/>
                    </a:lnTo>
                    <a:lnTo>
                      <a:pt x="257" y="8"/>
                    </a:lnTo>
                    <a:lnTo>
                      <a:pt x="267" y="14"/>
                    </a:lnTo>
                    <a:lnTo>
                      <a:pt x="275" y="19"/>
                    </a:lnTo>
                    <a:lnTo>
                      <a:pt x="283" y="28"/>
                    </a:lnTo>
                    <a:lnTo>
                      <a:pt x="290" y="36"/>
                    </a:lnTo>
                    <a:lnTo>
                      <a:pt x="299" y="45"/>
                    </a:lnTo>
                    <a:lnTo>
                      <a:pt x="308" y="54"/>
                    </a:lnTo>
                    <a:lnTo>
                      <a:pt x="315" y="63"/>
                    </a:lnTo>
                    <a:lnTo>
                      <a:pt x="322" y="73"/>
                    </a:lnTo>
                    <a:lnTo>
                      <a:pt x="327" y="84"/>
                    </a:lnTo>
                    <a:lnTo>
                      <a:pt x="329" y="95"/>
                    </a:lnTo>
                    <a:lnTo>
                      <a:pt x="312" y="108"/>
                    </a:lnTo>
                    <a:lnTo>
                      <a:pt x="292" y="116"/>
                    </a:lnTo>
                    <a:lnTo>
                      <a:pt x="273" y="123"/>
                    </a:lnTo>
                    <a:lnTo>
                      <a:pt x="253" y="128"/>
                    </a:lnTo>
                    <a:lnTo>
                      <a:pt x="232" y="132"/>
                    </a:lnTo>
                    <a:lnTo>
                      <a:pt x="211" y="137"/>
                    </a:lnTo>
                    <a:lnTo>
                      <a:pt x="191" y="143"/>
                    </a:lnTo>
                    <a:lnTo>
                      <a:pt x="173" y="152"/>
                    </a:lnTo>
                    <a:close/>
                  </a:path>
                </a:pathLst>
              </a:custGeom>
              <a:solidFill>
                <a:srgbClr val="FF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Freeform 277"/>
              <p:cNvSpPr>
                <a:spLocks/>
              </p:cNvSpPr>
              <p:nvPr/>
            </p:nvSpPr>
            <p:spPr bwMode="auto">
              <a:xfrm>
                <a:off x="6830" y="1817"/>
                <a:ext cx="48" cy="41"/>
              </a:xfrm>
              <a:custGeom>
                <a:avLst/>
                <a:gdLst/>
                <a:ahLst/>
                <a:cxnLst>
                  <a:cxn ang="0">
                    <a:pos x="5" y="41"/>
                  </a:cxn>
                  <a:cxn ang="0">
                    <a:pos x="0" y="36"/>
                  </a:cxn>
                  <a:cxn ang="0">
                    <a:pos x="6" y="31"/>
                  </a:cxn>
                  <a:cxn ang="0">
                    <a:pos x="10" y="27"/>
                  </a:cxn>
                  <a:cxn ang="0">
                    <a:pos x="15" y="22"/>
                  </a:cxn>
                  <a:cxn ang="0">
                    <a:pos x="21" y="15"/>
                  </a:cxn>
                  <a:cxn ang="0">
                    <a:pos x="27" y="10"/>
                  </a:cxn>
                  <a:cxn ang="0">
                    <a:pos x="34" y="5"/>
                  </a:cxn>
                  <a:cxn ang="0">
                    <a:pos x="40" y="2"/>
                  </a:cxn>
                  <a:cxn ang="0">
                    <a:pos x="48" y="0"/>
                  </a:cxn>
                  <a:cxn ang="0">
                    <a:pos x="46" y="8"/>
                  </a:cxn>
                  <a:cxn ang="0">
                    <a:pos x="42" y="15"/>
                  </a:cxn>
                  <a:cxn ang="0">
                    <a:pos x="37" y="21"/>
                  </a:cxn>
                  <a:cxn ang="0">
                    <a:pos x="31" y="25"/>
                  </a:cxn>
                  <a:cxn ang="0">
                    <a:pos x="23" y="30"/>
                  </a:cxn>
                  <a:cxn ang="0">
                    <a:pos x="17" y="33"/>
                  </a:cxn>
                  <a:cxn ang="0">
                    <a:pos x="10" y="38"/>
                  </a:cxn>
                  <a:cxn ang="0">
                    <a:pos x="5" y="41"/>
                  </a:cxn>
                </a:cxnLst>
                <a:rect l="0" t="0" r="r" b="b"/>
                <a:pathLst>
                  <a:path w="48" h="41">
                    <a:moveTo>
                      <a:pt x="5" y="41"/>
                    </a:moveTo>
                    <a:lnTo>
                      <a:pt x="0" y="36"/>
                    </a:lnTo>
                    <a:lnTo>
                      <a:pt x="6" y="31"/>
                    </a:lnTo>
                    <a:lnTo>
                      <a:pt x="10" y="27"/>
                    </a:lnTo>
                    <a:lnTo>
                      <a:pt x="15" y="22"/>
                    </a:lnTo>
                    <a:lnTo>
                      <a:pt x="21" y="15"/>
                    </a:lnTo>
                    <a:lnTo>
                      <a:pt x="27" y="10"/>
                    </a:lnTo>
                    <a:lnTo>
                      <a:pt x="34" y="5"/>
                    </a:lnTo>
                    <a:lnTo>
                      <a:pt x="40" y="2"/>
                    </a:lnTo>
                    <a:lnTo>
                      <a:pt x="48" y="0"/>
                    </a:lnTo>
                    <a:lnTo>
                      <a:pt x="46" y="8"/>
                    </a:lnTo>
                    <a:lnTo>
                      <a:pt x="42" y="15"/>
                    </a:lnTo>
                    <a:lnTo>
                      <a:pt x="37" y="21"/>
                    </a:lnTo>
                    <a:lnTo>
                      <a:pt x="31" y="25"/>
                    </a:lnTo>
                    <a:lnTo>
                      <a:pt x="23" y="30"/>
                    </a:lnTo>
                    <a:lnTo>
                      <a:pt x="17" y="33"/>
                    </a:lnTo>
                    <a:lnTo>
                      <a:pt x="10" y="38"/>
                    </a:lnTo>
                    <a:lnTo>
                      <a:pt x="5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Freeform 278"/>
              <p:cNvSpPr>
                <a:spLocks/>
              </p:cNvSpPr>
              <p:nvPr/>
            </p:nvSpPr>
            <p:spPr bwMode="auto">
              <a:xfrm>
                <a:off x="6319" y="2332"/>
                <a:ext cx="536" cy="317"/>
              </a:xfrm>
              <a:custGeom>
                <a:avLst/>
                <a:gdLst/>
                <a:ahLst/>
                <a:cxnLst>
                  <a:cxn ang="0">
                    <a:pos x="508" y="159"/>
                  </a:cxn>
                  <a:cxn ang="0">
                    <a:pos x="511" y="197"/>
                  </a:cxn>
                  <a:cxn ang="0">
                    <a:pos x="499" y="245"/>
                  </a:cxn>
                  <a:cxn ang="0">
                    <a:pos x="485" y="294"/>
                  </a:cxn>
                  <a:cxn ang="0">
                    <a:pos x="442" y="316"/>
                  </a:cxn>
                  <a:cxn ang="0">
                    <a:pos x="383" y="317"/>
                  </a:cxn>
                  <a:cxn ang="0">
                    <a:pos x="324" y="312"/>
                  </a:cxn>
                  <a:cxn ang="0">
                    <a:pos x="342" y="279"/>
                  </a:cxn>
                  <a:cxn ang="0">
                    <a:pos x="384" y="275"/>
                  </a:cxn>
                  <a:cxn ang="0">
                    <a:pos x="431" y="275"/>
                  </a:cxn>
                  <a:cxn ang="0">
                    <a:pos x="454" y="237"/>
                  </a:cxn>
                  <a:cxn ang="0">
                    <a:pos x="461" y="199"/>
                  </a:cxn>
                  <a:cxn ang="0">
                    <a:pos x="420" y="191"/>
                  </a:cxn>
                  <a:cxn ang="0">
                    <a:pos x="381" y="180"/>
                  </a:cxn>
                  <a:cxn ang="0">
                    <a:pos x="349" y="150"/>
                  </a:cxn>
                  <a:cxn ang="0">
                    <a:pos x="381" y="145"/>
                  </a:cxn>
                  <a:cxn ang="0">
                    <a:pos x="427" y="154"/>
                  </a:cxn>
                  <a:cxn ang="0">
                    <a:pos x="471" y="150"/>
                  </a:cxn>
                  <a:cxn ang="0">
                    <a:pos x="463" y="137"/>
                  </a:cxn>
                  <a:cxn ang="0">
                    <a:pos x="328" y="108"/>
                  </a:cxn>
                  <a:cxn ang="0">
                    <a:pos x="481" y="113"/>
                  </a:cxn>
                  <a:cxn ang="0">
                    <a:pos x="456" y="102"/>
                  </a:cxn>
                  <a:cxn ang="0">
                    <a:pos x="409" y="96"/>
                  </a:cxn>
                  <a:cxn ang="0">
                    <a:pos x="361" y="90"/>
                  </a:cxn>
                  <a:cxn ang="0">
                    <a:pos x="313" y="83"/>
                  </a:cxn>
                  <a:cxn ang="0">
                    <a:pos x="264" y="79"/>
                  </a:cxn>
                  <a:cxn ang="0">
                    <a:pos x="216" y="75"/>
                  </a:cxn>
                  <a:cxn ang="0">
                    <a:pos x="202" y="27"/>
                  </a:cxn>
                  <a:cxn ang="0">
                    <a:pos x="161" y="22"/>
                  </a:cxn>
                  <a:cxn ang="0">
                    <a:pos x="124" y="18"/>
                  </a:cxn>
                  <a:cxn ang="0">
                    <a:pos x="93" y="32"/>
                  </a:cxn>
                  <a:cxn ang="0">
                    <a:pos x="76" y="76"/>
                  </a:cxn>
                  <a:cxn ang="0">
                    <a:pos x="45" y="109"/>
                  </a:cxn>
                  <a:cxn ang="0">
                    <a:pos x="0" y="121"/>
                  </a:cxn>
                  <a:cxn ang="0">
                    <a:pos x="23" y="72"/>
                  </a:cxn>
                  <a:cxn ang="0">
                    <a:pos x="54" y="26"/>
                  </a:cxn>
                  <a:cxn ang="0">
                    <a:pos x="108" y="2"/>
                  </a:cxn>
                  <a:cxn ang="0">
                    <a:pos x="196" y="10"/>
                  </a:cxn>
                  <a:cxn ang="0">
                    <a:pos x="283" y="20"/>
                  </a:cxn>
                  <a:cxn ang="0">
                    <a:pos x="370" y="29"/>
                  </a:cxn>
                  <a:cxn ang="0">
                    <a:pos x="454" y="40"/>
                  </a:cxn>
                  <a:cxn ang="0">
                    <a:pos x="536" y="50"/>
                  </a:cxn>
                  <a:cxn ang="0">
                    <a:pos x="535" y="88"/>
                  </a:cxn>
                  <a:cxn ang="0">
                    <a:pos x="530" y="123"/>
                  </a:cxn>
                </a:cxnLst>
                <a:rect l="0" t="0" r="r" b="b"/>
                <a:pathLst>
                  <a:path w="536" h="317">
                    <a:moveTo>
                      <a:pt x="511" y="136"/>
                    </a:moveTo>
                    <a:lnTo>
                      <a:pt x="509" y="148"/>
                    </a:lnTo>
                    <a:lnTo>
                      <a:pt x="508" y="159"/>
                    </a:lnTo>
                    <a:lnTo>
                      <a:pt x="509" y="170"/>
                    </a:lnTo>
                    <a:lnTo>
                      <a:pt x="516" y="181"/>
                    </a:lnTo>
                    <a:lnTo>
                      <a:pt x="511" y="197"/>
                    </a:lnTo>
                    <a:lnTo>
                      <a:pt x="507" y="213"/>
                    </a:lnTo>
                    <a:lnTo>
                      <a:pt x="503" y="229"/>
                    </a:lnTo>
                    <a:lnTo>
                      <a:pt x="499" y="245"/>
                    </a:lnTo>
                    <a:lnTo>
                      <a:pt x="495" y="262"/>
                    </a:lnTo>
                    <a:lnTo>
                      <a:pt x="491" y="278"/>
                    </a:lnTo>
                    <a:lnTo>
                      <a:pt x="485" y="294"/>
                    </a:lnTo>
                    <a:lnTo>
                      <a:pt x="479" y="309"/>
                    </a:lnTo>
                    <a:lnTo>
                      <a:pt x="461" y="312"/>
                    </a:lnTo>
                    <a:lnTo>
                      <a:pt x="442" y="316"/>
                    </a:lnTo>
                    <a:lnTo>
                      <a:pt x="423" y="317"/>
                    </a:lnTo>
                    <a:lnTo>
                      <a:pt x="402" y="317"/>
                    </a:lnTo>
                    <a:lnTo>
                      <a:pt x="383" y="317"/>
                    </a:lnTo>
                    <a:lnTo>
                      <a:pt x="363" y="316"/>
                    </a:lnTo>
                    <a:lnTo>
                      <a:pt x="344" y="313"/>
                    </a:lnTo>
                    <a:lnTo>
                      <a:pt x="324" y="312"/>
                    </a:lnTo>
                    <a:lnTo>
                      <a:pt x="327" y="299"/>
                    </a:lnTo>
                    <a:lnTo>
                      <a:pt x="332" y="288"/>
                    </a:lnTo>
                    <a:lnTo>
                      <a:pt x="342" y="279"/>
                    </a:lnTo>
                    <a:lnTo>
                      <a:pt x="354" y="274"/>
                    </a:lnTo>
                    <a:lnTo>
                      <a:pt x="368" y="274"/>
                    </a:lnTo>
                    <a:lnTo>
                      <a:pt x="384" y="275"/>
                    </a:lnTo>
                    <a:lnTo>
                      <a:pt x="401" y="277"/>
                    </a:lnTo>
                    <a:lnTo>
                      <a:pt x="417" y="277"/>
                    </a:lnTo>
                    <a:lnTo>
                      <a:pt x="431" y="275"/>
                    </a:lnTo>
                    <a:lnTo>
                      <a:pt x="443" y="268"/>
                    </a:lnTo>
                    <a:lnTo>
                      <a:pt x="452" y="256"/>
                    </a:lnTo>
                    <a:lnTo>
                      <a:pt x="454" y="237"/>
                    </a:lnTo>
                    <a:lnTo>
                      <a:pt x="456" y="224"/>
                    </a:lnTo>
                    <a:lnTo>
                      <a:pt x="461" y="210"/>
                    </a:lnTo>
                    <a:lnTo>
                      <a:pt x="461" y="199"/>
                    </a:lnTo>
                    <a:lnTo>
                      <a:pt x="451" y="190"/>
                    </a:lnTo>
                    <a:lnTo>
                      <a:pt x="435" y="191"/>
                    </a:lnTo>
                    <a:lnTo>
                      <a:pt x="420" y="191"/>
                    </a:lnTo>
                    <a:lnTo>
                      <a:pt x="405" y="189"/>
                    </a:lnTo>
                    <a:lnTo>
                      <a:pt x="393" y="185"/>
                    </a:lnTo>
                    <a:lnTo>
                      <a:pt x="381" y="180"/>
                    </a:lnTo>
                    <a:lnTo>
                      <a:pt x="369" y="172"/>
                    </a:lnTo>
                    <a:lnTo>
                      <a:pt x="359" y="162"/>
                    </a:lnTo>
                    <a:lnTo>
                      <a:pt x="349" y="150"/>
                    </a:lnTo>
                    <a:lnTo>
                      <a:pt x="349" y="144"/>
                    </a:lnTo>
                    <a:lnTo>
                      <a:pt x="366" y="144"/>
                    </a:lnTo>
                    <a:lnTo>
                      <a:pt x="381" y="145"/>
                    </a:lnTo>
                    <a:lnTo>
                      <a:pt x="397" y="148"/>
                    </a:lnTo>
                    <a:lnTo>
                      <a:pt x="412" y="151"/>
                    </a:lnTo>
                    <a:lnTo>
                      <a:pt x="427" y="154"/>
                    </a:lnTo>
                    <a:lnTo>
                      <a:pt x="442" y="155"/>
                    </a:lnTo>
                    <a:lnTo>
                      <a:pt x="456" y="155"/>
                    </a:lnTo>
                    <a:lnTo>
                      <a:pt x="471" y="150"/>
                    </a:lnTo>
                    <a:lnTo>
                      <a:pt x="470" y="145"/>
                    </a:lnTo>
                    <a:lnTo>
                      <a:pt x="467" y="141"/>
                    </a:lnTo>
                    <a:lnTo>
                      <a:pt x="463" y="137"/>
                    </a:lnTo>
                    <a:lnTo>
                      <a:pt x="457" y="136"/>
                    </a:lnTo>
                    <a:lnTo>
                      <a:pt x="343" y="127"/>
                    </a:lnTo>
                    <a:lnTo>
                      <a:pt x="328" y="108"/>
                    </a:lnTo>
                    <a:lnTo>
                      <a:pt x="475" y="127"/>
                    </a:lnTo>
                    <a:lnTo>
                      <a:pt x="479" y="120"/>
                    </a:lnTo>
                    <a:lnTo>
                      <a:pt x="481" y="113"/>
                    </a:lnTo>
                    <a:lnTo>
                      <a:pt x="479" y="107"/>
                    </a:lnTo>
                    <a:lnTo>
                      <a:pt x="471" y="104"/>
                    </a:lnTo>
                    <a:lnTo>
                      <a:pt x="456" y="102"/>
                    </a:lnTo>
                    <a:lnTo>
                      <a:pt x="440" y="100"/>
                    </a:lnTo>
                    <a:lnTo>
                      <a:pt x="425" y="99"/>
                    </a:lnTo>
                    <a:lnTo>
                      <a:pt x="409" y="96"/>
                    </a:lnTo>
                    <a:lnTo>
                      <a:pt x="394" y="94"/>
                    </a:lnTo>
                    <a:lnTo>
                      <a:pt x="377" y="92"/>
                    </a:lnTo>
                    <a:lnTo>
                      <a:pt x="361" y="90"/>
                    </a:lnTo>
                    <a:lnTo>
                      <a:pt x="345" y="88"/>
                    </a:lnTo>
                    <a:lnTo>
                      <a:pt x="329" y="86"/>
                    </a:lnTo>
                    <a:lnTo>
                      <a:pt x="313" y="83"/>
                    </a:lnTo>
                    <a:lnTo>
                      <a:pt x="296" y="82"/>
                    </a:lnTo>
                    <a:lnTo>
                      <a:pt x="280" y="80"/>
                    </a:lnTo>
                    <a:lnTo>
                      <a:pt x="264" y="79"/>
                    </a:lnTo>
                    <a:lnTo>
                      <a:pt x="248" y="77"/>
                    </a:lnTo>
                    <a:lnTo>
                      <a:pt x="233" y="76"/>
                    </a:lnTo>
                    <a:lnTo>
                      <a:pt x="216" y="75"/>
                    </a:lnTo>
                    <a:lnTo>
                      <a:pt x="210" y="60"/>
                    </a:lnTo>
                    <a:lnTo>
                      <a:pt x="208" y="41"/>
                    </a:lnTo>
                    <a:lnTo>
                      <a:pt x="202" y="27"/>
                    </a:lnTo>
                    <a:lnTo>
                      <a:pt x="187" y="21"/>
                    </a:lnTo>
                    <a:lnTo>
                      <a:pt x="174" y="23"/>
                    </a:lnTo>
                    <a:lnTo>
                      <a:pt x="161" y="22"/>
                    </a:lnTo>
                    <a:lnTo>
                      <a:pt x="148" y="21"/>
                    </a:lnTo>
                    <a:lnTo>
                      <a:pt x="135" y="19"/>
                    </a:lnTo>
                    <a:lnTo>
                      <a:pt x="124" y="18"/>
                    </a:lnTo>
                    <a:lnTo>
                      <a:pt x="112" y="19"/>
                    </a:lnTo>
                    <a:lnTo>
                      <a:pt x="102" y="23"/>
                    </a:lnTo>
                    <a:lnTo>
                      <a:pt x="93" y="32"/>
                    </a:lnTo>
                    <a:lnTo>
                      <a:pt x="89" y="47"/>
                    </a:lnTo>
                    <a:lnTo>
                      <a:pt x="83" y="62"/>
                    </a:lnTo>
                    <a:lnTo>
                      <a:pt x="76" y="76"/>
                    </a:lnTo>
                    <a:lnTo>
                      <a:pt x="67" y="89"/>
                    </a:lnTo>
                    <a:lnTo>
                      <a:pt x="58" y="101"/>
                    </a:lnTo>
                    <a:lnTo>
                      <a:pt x="45" y="109"/>
                    </a:lnTo>
                    <a:lnTo>
                      <a:pt x="31" y="117"/>
                    </a:lnTo>
                    <a:lnTo>
                      <a:pt x="15" y="121"/>
                    </a:lnTo>
                    <a:lnTo>
                      <a:pt x="0" y="121"/>
                    </a:lnTo>
                    <a:lnTo>
                      <a:pt x="7" y="105"/>
                    </a:lnTo>
                    <a:lnTo>
                      <a:pt x="15" y="88"/>
                    </a:lnTo>
                    <a:lnTo>
                      <a:pt x="23" y="72"/>
                    </a:lnTo>
                    <a:lnTo>
                      <a:pt x="33" y="55"/>
                    </a:lnTo>
                    <a:lnTo>
                      <a:pt x="44" y="40"/>
                    </a:lnTo>
                    <a:lnTo>
                      <a:pt x="54" y="26"/>
                    </a:lnTo>
                    <a:lnTo>
                      <a:pt x="66" y="12"/>
                    </a:lnTo>
                    <a:lnTo>
                      <a:pt x="79" y="0"/>
                    </a:lnTo>
                    <a:lnTo>
                      <a:pt x="108" y="2"/>
                    </a:lnTo>
                    <a:lnTo>
                      <a:pt x="138" y="5"/>
                    </a:lnTo>
                    <a:lnTo>
                      <a:pt x="167" y="8"/>
                    </a:lnTo>
                    <a:lnTo>
                      <a:pt x="196" y="10"/>
                    </a:lnTo>
                    <a:lnTo>
                      <a:pt x="225" y="13"/>
                    </a:lnTo>
                    <a:lnTo>
                      <a:pt x="254" y="16"/>
                    </a:lnTo>
                    <a:lnTo>
                      <a:pt x="283" y="20"/>
                    </a:lnTo>
                    <a:lnTo>
                      <a:pt x="313" y="23"/>
                    </a:lnTo>
                    <a:lnTo>
                      <a:pt x="341" y="26"/>
                    </a:lnTo>
                    <a:lnTo>
                      <a:pt x="370" y="29"/>
                    </a:lnTo>
                    <a:lnTo>
                      <a:pt x="398" y="34"/>
                    </a:lnTo>
                    <a:lnTo>
                      <a:pt x="426" y="37"/>
                    </a:lnTo>
                    <a:lnTo>
                      <a:pt x="454" y="40"/>
                    </a:lnTo>
                    <a:lnTo>
                      <a:pt x="482" y="43"/>
                    </a:lnTo>
                    <a:lnTo>
                      <a:pt x="509" y="47"/>
                    </a:lnTo>
                    <a:lnTo>
                      <a:pt x="536" y="50"/>
                    </a:lnTo>
                    <a:lnTo>
                      <a:pt x="535" y="62"/>
                    </a:lnTo>
                    <a:lnTo>
                      <a:pt x="535" y="75"/>
                    </a:lnTo>
                    <a:lnTo>
                      <a:pt x="535" y="88"/>
                    </a:lnTo>
                    <a:lnTo>
                      <a:pt x="535" y="101"/>
                    </a:lnTo>
                    <a:lnTo>
                      <a:pt x="534" y="113"/>
                    </a:lnTo>
                    <a:lnTo>
                      <a:pt x="530" y="123"/>
                    </a:lnTo>
                    <a:lnTo>
                      <a:pt x="523" y="131"/>
                    </a:lnTo>
                    <a:lnTo>
                      <a:pt x="511" y="1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4" name="Freeform 279"/>
              <p:cNvSpPr>
                <a:spLocks/>
              </p:cNvSpPr>
              <p:nvPr/>
            </p:nvSpPr>
            <p:spPr bwMode="auto">
              <a:xfrm>
                <a:off x="6604" y="2386"/>
                <a:ext cx="209" cy="24"/>
              </a:xfrm>
              <a:custGeom>
                <a:avLst/>
                <a:gdLst/>
                <a:ahLst/>
                <a:cxnLst>
                  <a:cxn ang="0">
                    <a:pos x="208" y="24"/>
                  </a:cxn>
                  <a:cxn ang="0">
                    <a:pos x="195" y="24"/>
                  </a:cxn>
                  <a:cxn ang="0">
                    <a:pos x="182" y="23"/>
                  </a:cxn>
                  <a:cxn ang="0">
                    <a:pos x="170" y="23"/>
                  </a:cxn>
                  <a:cxn ang="0">
                    <a:pos x="157" y="22"/>
                  </a:cxn>
                  <a:cxn ang="0">
                    <a:pos x="144" y="21"/>
                  </a:cxn>
                  <a:cxn ang="0">
                    <a:pos x="131" y="20"/>
                  </a:cxn>
                  <a:cxn ang="0">
                    <a:pos x="118" y="19"/>
                  </a:cxn>
                  <a:cxn ang="0">
                    <a:pos x="105" y="18"/>
                  </a:cxn>
                  <a:cxn ang="0">
                    <a:pos x="92" y="16"/>
                  </a:cxn>
                  <a:cxn ang="0">
                    <a:pos x="79" y="15"/>
                  </a:cxn>
                  <a:cxn ang="0">
                    <a:pos x="66" y="13"/>
                  </a:cxn>
                  <a:cxn ang="0">
                    <a:pos x="54" y="11"/>
                  </a:cxn>
                  <a:cxn ang="0">
                    <a:pos x="39" y="10"/>
                  </a:cxn>
                  <a:cxn ang="0">
                    <a:pos x="27" y="8"/>
                  </a:cxn>
                  <a:cxn ang="0">
                    <a:pos x="14" y="6"/>
                  </a:cxn>
                  <a:cxn ang="0">
                    <a:pos x="0" y="3"/>
                  </a:cxn>
                  <a:cxn ang="0">
                    <a:pos x="0" y="0"/>
                  </a:cxn>
                  <a:cxn ang="0">
                    <a:pos x="12" y="0"/>
                  </a:cxn>
                  <a:cxn ang="0">
                    <a:pos x="25" y="0"/>
                  </a:cxn>
                  <a:cxn ang="0">
                    <a:pos x="37" y="0"/>
                  </a:cxn>
                  <a:cxn ang="0">
                    <a:pos x="49" y="1"/>
                  </a:cxn>
                  <a:cxn ang="0">
                    <a:pos x="62" y="2"/>
                  </a:cxn>
                  <a:cxn ang="0">
                    <a:pos x="74" y="5"/>
                  </a:cxn>
                  <a:cxn ang="0">
                    <a:pos x="86" y="6"/>
                  </a:cxn>
                  <a:cxn ang="0">
                    <a:pos x="98" y="7"/>
                  </a:cxn>
                  <a:cxn ang="0">
                    <a:pos x="111" y="9"/>
                  </a:cxn>
                  <a:cxn ang="0">
                    <a:pos x="123" y="10"/>
                  </a:cxn>
                  <a:cxn ang="0">
                    <a:pos x="136" y="11"/>
                  </a:cxn>
                  <a:cxn ang="0">
                    <a:pos x="147" y="12"/>
                  </a:cxn>
                  <a:cxn ang="0">
                    <a:pos x="160" y="12"/>
                  </a:cxn>
                  <a:cxn ang="0">
                    <a:pos x="173" y="12"/>
                  </a:cxn>
                  <a:cxn ang="0">
                    <a:pos x="187" y="12"/>
                  </a:cxn>
                  <a:cxn ang="0">
                    <a:pos x="201" y="11"/>
                  </a:cxn>
                  <a:cxn ang="0">
                    <a:pos x="205" y="13"/>
                  </a:cxn>
                  <a:cxn ang="0">
                    <a:pos x="207" y="16"/>
                  </a:cxn>
                  <a:cxn ang="0">
                    <a:pos x="209" y="20"/>
                  </a:cxn>
                  <a:cxn ang="0">
                    <a:pos x="208" y="24"/>
                  </a:cxn>
                </a:cxnLst>
                <a:rect l="0" t="0" r="r" b="b"/>
                <a:pathLst>
                  <a:path w="209" h="24">
                    <a:moveTo>
                      <a:pt x="208" y="24"/>
                    </a:moveTo>
                    <a:lnTo>
                      <a:pt x="195" y="24"/>
                    </a:lnTo>
                    <a:lnTo>
                      <a:pt x="182" y="23"/>
                    </a:lnTo>
                    <a:lnTo>
                      <a:pt x="170" y="23"/>
                    </a:lnTo>
                    <a:lnTo>
                      <a:pt x="157" y="22"/>
                    </a:lnTo>
                    <a:lnTo>
                      <a:pt x="144" y="21"/>
                    </a:lnTo>
                    <a:lnTo>
                      <a:pt x="131" y="20"/>
                    </a:lnTo>
                    <a:lnTo>
                      <a:pt x="118" y="19"/>
                    </a:lnTo>
                    <a:lnTo>
                      <a:pt x="105" y="18"/>
                    </a:lnTo>
                    <a:lnTo>
                      <a:pt x="92" y="16"/>
                    </a:lnTo>
                    <a:lnTo>
                      <a:pt x="79" y="15"/>
                    </a:lnTo>
                    <a:lnTo>
                      <a:pt x="66" y="13"/>
                    </a:lnTo>
                    <a:lnTo>
                      <a:pt x="54" y="11"/>
                    </a:lnTo>
                    <a:lnTo>
                      <a:pt x="39" y="10"/>
                    </a:lnTo>
                    <a:lnTo>
                      <a:pt x="27" y="8"/>
                    </a:lnTo>
                    <a:lnTo>
                      <a:pt x="14" y="6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25" y="0"/>
                    </a:lnTo>
                    <a:lnTo>
                      <a:pt x="37" y="0"/>
                    </a:lnTo>
                    <a:lnTo>
                      <a:pt x="49" y="1"/>
                    </a:lnTo>
                    <a:lnTo>
                      <a:pt x="62" y="2"/>
                    </a:lnTo>
                    <a:lnTo>
                      <a:pt x="74" y="5"/>
                    </a:lnTo>
                    <a:lnTo>
                      <a:pt x="86" y="6"/>
                    </a:lnTo>
                    <a:lnTo>
                      <a:pt x="98" y="7"/>
                    </a:lnTo>
                    <a:lnTo>
                      <a:pt x="111" y="9"/>
                    </a:lnTo>
                    <a:lnTo>
                      <a:pt x="123" y="10"/>
                    </a:lnTo>
                    <a:lnTo>
                      <a:pt x="136" y="11"/>
                    </a:lnTo>
                    <a:lnTo>
                      <a:pt x="147" y="12"/>
                    </a:lnTo>
                    <a:lnTo>
                      <a:pt x="160" y="12"/>
                    </a:lnTo>
                    <a:lnTo>
                      <a:pt x="173" y="12"/>
                    </a:lnTo>
                    <a:lnTo>
                      <a:pt x="187" y="12"/>
                    </a:lnTo>
                    <a:lnTo>
                      <a:pt x="201" y="11"/>
                    </a:lnTo>
                    <a:lnTo>
                      <a:pt x="205" y="13"/>
                    </a:lnTo>
                    <a:lnTo>
                      <a:pt x="207" y="16"/>
                    </a:lnTo>
                    <a:lnTo>
                      <a:pt x="209" y="20"/>
                    </a:lnTo>
                    <a:lnTo>
                      <a:pt x="208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" name="Freeform 280"/>
              <p:cNvSpPr>
                <a:spLocks/>
              </p:cNvSpPr>
              <p:nvPr/>
            </p:nvSpPr>
            <p:spPr bwMode="auto">
              <a:xfrm>
                <a:off x="6647" y="2074"/>
                <a:ext cx="141" cy="64"/>
              </a:xfrm>
              <a:custGeom>
                <a:avLst/>
                <a:gdLst/>
                <a:ahLst/>
                <a:cxnLst>
                  <a:cxn ang="0">
                    <a:pos x="93" y="56"/>
                  </a:cxn>
                  <a:cxn ang="0">
                    <a:pos x="82" y="61"/>
                  </a:cxn>
                  <a:cxn ang="0">
                    <a:pos x="70" y="63"/>
                  </a:cxn>
                  <a:cxn ang="0">
                    <a:pos x="58" y="64"/>
                  </a:cxn>
                  <a:cxn ang="0">
                    <a:pos x="46" y="63"/>
                  </a:cxn>
                  <a:cxn ang="0">
                    <a:pos x="34" y="62"/>
                  </a:cxn>
                  <a:cxn ang="0">
                    <a:pos x="22" y="58"/>
                  </a:cxn>
                  <a:cxn ang="0">
                    <a:pos x="11" y="56"/>
                  </a:cxn>
                  <a:cxn ang="0">
                    <a:pos x="0" y="54"/>
                  </a:cxn>
                  <a:cxn ang="0">
                    <a:pos x="18" y="51"/>
                  </a:cxn>
                  <a:cxn ang="0">
                    <a:pos x="36" y="47"/>
                  </a:cxn>
                  <a:cxn ang="0">
                    <a:pos x="54" y="41"/>
                  </a:cxn>
                  <a:cxn ang="0">
                    <a:pos x="72" y="35"/>
                  </a:cxn>
                  <a:cxn ang="0">
                    <a:pos x="89" y="27"/>
                  </a:cxn>
                  <a:cxn ang="0">
                    <a:pos x="108" y="20"/>
                  </a:cxn>
                  <a:cxn ang="0">
                    <a:pos x="124" y="10"/>
                  </a:cxn>
                  <a:cxn ang="0">
                    <a:pos x="141" y="0"/>
                  </a:cxn>
                  <a:cxn ang="0">
                    <a:pos x="138" y="9"/>
                  </a:cxn>
                  <a:cxn ang="0">
                    <a:pos x="134" y="17"/>
                  </a:cxn>
                  <a:cxn ang="0">
                    <a:pos x="129" y="26"/>
                  </a:cxn>
                  <a:cxn ang="0">
                    <a:pos x="124" y="32"/>
                  </a:cxn>
                  <a:cxn ang="0">
                    <a:pos x="117" y="40"/>
                  </a:cxn>
                  <a:cxn ang="0">
                    <a:pos x="110" y="45"/>
                  </a:cxn>
                  <a:cxn ang="0">
                    <a:pos x="102" y="52"/>
                  </a:cxn>
                  <a:cxn ang="0">
                    <a:pos x="93" y="56"/>
                  </a:cxn>
                </a:cxnLst>
                <a:rect l="0" t="0" r="r" b="b"/>
                <a:pathLst>
                  <a:path w="141" h="64">
                    <a:moveTo>
                      <a:pt x="93" y="56"/>
                    </a:moveTo>
                    <a:lnTo>
                      <a:pt x="82" y="61"/>
                    </a:lnTo>
                    <a:lnTo>
                      <a:pt x="70" y="63"/>
                    </a:lnTo>
                    <a:lnTo>
                      <a:pt x="58" y="64"/>
                    </a:lnTo>
                    <a:lnTo>
                      <a:pt x="46" y="63"/>
                    </a:lnTo>
                    <a:lnTo>
                      <a:pt x="34" y="62"/>
                    </a:lnTo>
                    <a:lnTo>
                      <a:pt x="22" y="58"/>
                    </a:lnTo>
                    <a:lnTo>
                      <a:pt x="11" y="56"/>
                    </a:lnTo>
                    <a:lnTo>
                      <a:pt x="0" y="54"/>
                    </a:lnTo>
                    <a:lnTo>
                      <a:pt x="18" y="51"/>
                    </a:lnTo>
                    <a:lnTo>
                      <a:pt x="36" y="47"/>
                    </a:lnTo>
                    <a:lnTo>
                      <a:pt x="54" y="41"/>
                    </a:lnTo>
                    <a:lnTo>
                      <a:pt x="72" y="35"/>
                    </a:lnTo>
                    <a:lnTo>
                      <a:pt x="89" y="27"/>
                    </a:lnTo>
                    <a:lnTo>
                      <a:pt x="108" y="20"/>
                    </a:lnTo>
                    <a:lnTo>
                      <a:pt x="124" y="10"/>
                    </a:lnTo>
                    <a:lnTo>
                      <a:pt x="141" y="0"/>
                    </a:lnTo>
                    <a:lnTo>
                      <a:pt x="138" y="9"/>
                    </a:lnTo>
                    <a:lnTo>
                      <a:pt x="134" y="17"/>
                    </a:lnTo>
                    <a:lnTo>
                      <a:pt x="129" y="26"/>
                    </a:lnTo>
                    <a:lnTo>
                      <a:pt x="124" y="32"/>
                    </a:lnTo>
                    <a:lnTo>
                      <a:pt x="117" y="40"/>
                    </a:lnTo>
                    <a:lnTo>
                      <a:pt x="110" y="45"/>
                    </a:lnTo>
                    <a:lnTo>
                      <a:pt x="102" y="52"/>
                    </a:lnTo>
                    <a:lnTo>
                      <a:pt x="93" y="56"/>
                    </a:lnTo>
                    <a:close/>
                  </a:path>
                </a:pathLst>
              </a:custGeom>
              <a:solidFill>
                <a:srgbClr val="E5A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" name="Freeform 281"/>
              <p:cNvSpPr>
                <a:spLocks/>
              </p:cNvSpPr>
              <p:nvPr/>
            </p:nvSpPr>
            <p:spPr bwMode="auto">
              <a:xfrm>
                <a:off x="6676" y="2541"/>
                <a:ext cx="79" cy="46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25" y="0"/>
                  </a:cxn>
                  <a:cxn ang="0">
                    <a:pos x="79" y="0"/>
                  </a:cxn>
                  <a:cxn ang="0">
                    <a:pos x="64" y="46"/>
                  </a:cxn>
                  <a:cxn ang="0">
                    <a:pos x="0" y="46"/>
                  </a:cxn>
                </a:cxnLst>
                <a:rect l="0" t="0" r="r" b="b"/>
                <a:pathLst>
                  <a:path w="79" h="46">
                    <a:moveTo>
                      <a:pt x="0" y="46"/>
                    </a:moveTo>
                    <a:lnTo>
                      <a:pt x="25" y="0"/>
                    </a:lnTo>
                    <a:lnTo>
                      <a:pt x="79" y="0"/>
                    </a:lnTo>
                    <a:lnTo>
                      <a:pt x="64" y="4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Freeform 282"/>
              <p:cNvSpPr>
                <a:spLocks/>
              </p:cNvSpPr>
              <p:nvPr/>
            </p:nvSpPr>
            <p:spPr bwMode="auto">
              <a:xfrm>
                <a:off x="6581" y="1974"/>
                <a:ext cx="152" cy="93"/>
              </a:xfrm>
              <a:custGeom>
                <a:avLst/>
                <a:gdLst/>
                <a:ahLst/>
                <a:cxnLst>
                  <a:cxn ang="0">
                    <a:pos x="135" y="71"/>
                  </a:cxn>
                  <a:cxn ang="0">
                    <a:pos x="124" y="80"/>
                  </a:cxn>
                  <a:cxn ang="0">
                    <a:pos x="112" y="86"/>
                  </a:cxn>
                  <a:cxn ang="0">
                    <a:pos x="99" y="89"/>
                  </a:cxn>
                  <a:cxn ang="0">
                    <a:pos x="85" y="91"/>
                  </a:cxn>
                  <a:cxn ang="0">
                    <a:pos x="71" y="93"/>
                  </a:cxn>
                  <a:cxn ang="0">
                    <a:pos x="57" y="93"/>
                  </a:cxn>
                  <a:cxn ang="0">
                    <a:pos x="43" y="90"/>
                  </a:cxn>
                  <a:cxn ang="0">
                    <a:pos x="30" y="89"/>
                  </a:cxn>
                  <a:cxn ang="0">
                    <a:pos x="27" y="83"/>
                  </a:cxn>
                  <a:cxn ang="0">
                    <a:pos x="23" y="77"/>
                  </a:cxn>
                  <a:cxn ang="0">
                    <a:pos x="17" y="72"/>
                  </a:cxn>
                  <a:cxn ang="0">
                    <a:pos x="11" y="67"/>
                  </a:cxn>
                  <a:cxn ang="0">
                    <a:pos x="6" y="61"/>
                  </a:cxn>
                  <a:cxn ang="0">
                    <a:pos x="2" y="56"/>
                  </a:cxn>
                  <a:cxn ang="0">
                    <a:pos x="0" y="49"/>
                  </a:cxn>
                  <a:cxn ang="0">
                    <a:pos x="1" y="42"/>
                  </a:cxn>
                  <a:cxn ang="0">
                    <a:pos x="18" y="35"/>
                  </a:cxn>
                  <a:cxn ang="0">
                    <a:pos x="35" y="30"/>
                  </a:cxn>
                  <a:cxn ang="0">
                    <a:pos x="53" y="26"/>
                  </a:cxn>
                  <a:cxn ang="0">
                    <a:pos x="70" y="20"/>
                  </a:cxn>
                  <a:cxn ang="0">
                    <a:pos x="87" y="16"/>
                  </a:cxn>
                  <a:cxn ang="0">
                    <a:pos x="105" y="12"/>
                  </a:cxn>
                  <a:cxn ang="0">
                    <a:pos x="122" y="6"/>
                  </a:cxn>
                  <a:cxn ang="0">
                    <a:pos x="138" y="0"/>
                  </a:cxn>
                  <a:cxn ang="0">
                    <a:pos x="151" y="12"/>
                  </a:cxn>
                  <a:cxn ang="0">
                    <a:pos x="152" y="32"/>
                  </a:cxn>
                  <a:cxn ang="0">
                    <a:pos x="146" y="54"/>
                  </a:cxn>
                  <a:cxn ang="0">
                    <a:pos x="135" y="71"/>
                  </a:cxn>
                </a:cxnLst>
                <a:rect l="0" t="0" r="r" b="b"/>
                <a:pathLst>
                  <a:path w="152" h="93">
                    <a:moveTo>
                      <a:pt x="135" y="71"/>
                    </a:moveTo>
                    <a:lnTo>
                      <a:pt x="124" y="80"/>
                    </a:lnTo>
                    <a:lnTo>
                      <a:pt x="112" y="86"/>
                    </a:lnTo>
                    <a:lnTo>
                      <a:pt x="99" y="89"/>
                    </a:lnTo>
                    <a:lnTo>
                      <a:pt x="85" y="91"/>
                    </a:lnTo>
                    <a:lnTo>
                      <a:pt x="71" y="93"/>
                    </a:lnTo>
                    <a:lnTo>
                      <a:pt x="57" y="93"/>
                    </a:lnTo>
                    <a:lnTo>
                      <a:pt x="43" y="90"/>
                    </a:lnTo>
                    <a:lnTo>
                      <a:pt x="30" y="89"/>
                    </a:lnTo>
                    <a:lnTo>
                      <a:pt x="27" y="83"/>
                    </a:lnTo>
                    <a:lnTo>
                      <a:pt x="23" y="77"/>
                    </a:lnTo>
                    <a:lnTo>
                      <a:pt x="17" y="72"/>
                    </a:lnTo>
                    <a:lnTo>
                      <a:pt x="11" y="67"/>
                    </a:lnTo>
                    <a:lnTo>
                      <a:pt x="6" y="61"/>
                    </a:lnTo>
                    <a:lnTo>
                      <a:pt x="2" y="56"/>
                    </a:lnTo>
                    <a:lnTo>
                      <a:pt x="0" y="49"/>
                    </a:lnTo>
                    <a:lnTo>
                      <a:pt x="1" y="42"/>
                    </a:lnTo>
                    <a:lnTo>
                      <a:pt x="18" y="35"/>
                    </a:lnTo>
                    <a:lnTo>
                      <a:pt x="35" y="30"/>
                    </a:lnTo>
                    <a:lnTo>
                      <a:pt x="53" y="26"/>
                    </a:lnTo>
                    <a:lnTo>
                      <a:pt x="70" y="20"/>
                    </a:lnTo>
                    <a:lnTo>
                      <a:pt x="87" y="16"/>
                    </a:lnTo>
                    <a:lnTo>
                      <a:pt x="105" y="12"/>
                    </a:lnTo>
                    <a:lnTo>
                      <a:pt x="122" y="6"/>
                    </a:lnTo>
                    <a:lnTo>
                      <a:pt x="138" y="0"/>
                    </a:lnTo>
                    <a:lnTo>
                      <a:pt x="151" y="12"/>
                    </a:lnTo>
                    <a:lnTo>
                      <a:pt x="152" y="32"/>
                    </a:lnTo>
                    <a:lnTo>
                      <a:pt x="146" y="54"/>
                    </a:lnTo>
                    <a:lnTo>
                      <a:pt x="135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" name="Freeform 283"/>
              <p:cNvSpPr>
                <a:spLocks/>
              </p:cNvSpPr>
              <p:nvPr/>
            </p:nvSpPr>
            <p:spPr bwMode="auto">
              <a:xfrm>
                <a:off x="6690" y="1033"/>
                <a:ext cx="26" cy="148"/>
              </a:xfrm>
              <a:custGeom>
                <a:avLst/>
                <a:gdLst/>
                <a:ahLst/>
                <a:cxnLst>
                  <a:cxn ang="0">
                    <a:pos x="26" y="148"/>
                  </a:cxn>
                  <a:cxn ang="0">
                    <a:pos x="16" y="111"/>
                  </a:cxn>
                  <a:cxn ang="0">
                    <a:pos x="10" y="74"/>
                  </a:cxn>
                  <a:cxn ang="0">
                    <a:pos x="5" y="38"/>
                  </a:cxn>
                  <a:cxn ang="0">
                    <a:pos x="0" y="0"/>
                  </a:cxn>
                  <a:cxn ang="0">
                    <a:pos x="7" y="32"/>
                  </a:cxn>
                  <a:cxn ang="0">
                    <a:pos x="16" y="70"/>
                  </a:cxn>
                  <a:cxn ang="0">
                    <a:pos x="24" y="109"/>
                  </a:cxn>
                  <a:cxn ang="0">
                    <a:pos x="26" y="148"/>
                  </a:cxn>
                </a:cxnLst>
                <a:rect l="0" t="0" r="r" b="b"/>
                <a:pathLst>
                  <a:path w="26" h="148">
                    <a:moveTo>
                      <a:pt x="26" y="148"/>
                    </a:moveTo>
                    <a:lnTo>
                      <a:pt x="16" y="111"/>
                    </a:lnTo>
                    <a:lnTo>
                      <a:pt x="10" y="74"/>
                    </a:lnTo>
                    <a:lnTo>
                      <a:pt x="5" y="38"/>
                    </a:lnTo>
                    <a:lnTo>
                      <a:pt x="0" y="0"/>
                    </a:lnTo>
                    <a:lnTo>
                      <a:pt x="7" y="32"/>
                    </a:lnTo>
                    <a:lnTo>
                      <a:pt x="16" y="70"/>
                    </a:lnTo>
                    <a:lnTo>
                      <a:pt x="24" y="109"/>
                    </a:lnTo>
                    <a:lnTo>
                      <a:pt x="26" y="148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9" name="Freeform 284"/>
              <p:cNvSpPr>
                <a:spLocks/>
              </p:cNvSpPr>
              <p:nvPr/>
            </p:nvSpPr>
            <p:spPr bwMode="auto">
              <a:xfrm>
                <a:off x="6608" y="1994"/>
                <a:ext cx="108" cy="58"/>
              </a:xfrm>
              <a:custGeom>
                <a:avLst/>
                <a:gdLst/>
                <a:ahLst/>
                <a:cxnLst>
                  <a:cxn ang="0">
                    <a:pos x="57" y="57"/>
                  </a:cxn>
                  <a:cxn ang="0">
                    <a:pos x="48" y="58"/>
                  </a:cxn>
                  <a:cxn ang="0">
                    <a:pos x="40" y="58"/>
                  </a:cxn>
                  <a:cxn ang="0">
                    <a:pos x="31" y="57"/>
                  </a:cxn>
                  <a:cxn ang="0">
                    <a:pos x="24" y="55"/>
                  </a:cxn>
                  <a:cxn ang="0">
                    <a:pos x="16" y="52"/>
                  </a:cxn>
                  <a:cxn ang="0">
                    <a:pos x="10" y="48"/>
                  </a:cxn>
                  <a:cxn ang="0">
                    <a:pos x="4" y="42"/>
                  </a:cxn>
                  <a:cxn ang="0">
                    <a:pos x="0" y="36"/>
                  </a:cxn>
                  <a:cxn ang="0">
                    <a:pos x="108" y="0"/>
                  </a:cxn>
                  <a:cxn ang="0">
                    <a:pos x="108" y="11"/>
                  </a:cxn>
                  <a:cxn ang="0">
                    <a:pos x="105" y="22"/>
                  </a:cxn>
                  <a:cxn ang="0">
                    <a:pos x="100" y="30"/>
                  </a:cxn>
                  <a:cxn ang="0">
                    <a:pos x="93" y="38"/>
                  </a:cxn>
                  <a:cxn ang="0">
                    <a:pos x="85" y="44"/>
                  </a:cxn>
                  <a:cxn ang="0">
                    <a:pos x="75" y="50"/>
                  </a:cxn>
                  <a:cxn ang="0">
                    <a:pos x="67" y="54"/>
                  </a:cxn>
                  <a:cxn ang="0">
                    <a:pos x="57" y="57"/>
                  </a:cxn>
                </a:cxnLst>
                <a:rect l="0" t="0" r="r" b="b"/>
                <a:pathLst>
                  <a:path w="108" h="58">
                    <a:moveTo>
                      <a:pt x="57" y="57"/>
                    </a:moveTo>
                    <a:lnTo>
                      <a:pt x="48" y="58"/>
                    </a:lnTo>
                    <a:lnTo>
                      <a:pt x="40" y="58"/>
                    </a:lnTo>
                    <a:lnTo>
                      <a:pt x="31" y="57"/>
                    </a:lnTo>
                    <a:lnTo>
                      <a:pt x="24" y="55"/>
                    </a:lnTo>
                    <a:lnTo>
                      <a:pt x="16" y="52"/>
                    </a:lnTo>
                    <a:lnTo>
                      <a:pt x="10" y="48"/>
                    </a:lnTo>
                    <a:lnTo>
                      <a:pt x="4" y="42"/>
                    </a:lnTo>
                    <a:lnTo>
                      <a:pt x="0" y="36"/>
                    </a:lnTo>
                    <a:lnTo>
                      <a:pt x="108" y="0"/>
                    </a:lnTo>
                    <a:lnTo>
                      <a:pt x="108" y="11"/>
                    </a:lnTo>
                    <a:lnTo>
                      <a:pt x="105" y="22"/>
                    </a:lnTo>
                    <a:lnTo>
                      <a:pt x="100" y="30"/>
                    </a:lnTo>
                    <a:lnTo>
                      <a:pt x="93" y="38"/>
                    </a:lnTo>
                    <a:lnTo>
                      <a:pt x="85" y="44"/>
                    </a:lnTo>
                    <a:lnTo>
                      <a:pt x="75" y="50"/>
                    </a:lnTo>
                    <a:lnTo>
                      <a:pt x="67" y="54"/>
                    </a:lnTo>
                    <a:lnTo>
                      <a:pt x="57" y="57"/>
                    </a:lnTo>
                    <a:close/>
                  </a:path>
                </a:pathLst>
              </a:custGeom>
              <a:solidFill>
                <a:srgbClr val="FF77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" name="Freeform 285"/>
              <p:cNvSpPr>
                <a:spLocks/>
              </p:cNvSpPr>
              <p:nvPr/>
            </p:nvSpPr>
            <p:spPr bwMode="auto">
              <a:xfrm>
                <a:off x="6560" y="1212"/>
                <a:ext cx="137" cy="98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37" y="0"/>
                  </a:cxn>
                  <a:cxn ang="0">
                    <a:pos x="5" y="98"/>
                  </a:cxn>
                  <a:cxn ang="0">
                    <a:pos x="0" y="98"/>
                  </a:cxn>
                </a:cxnLst>
                <a:rect l="0" t="0" r="r" b="b"/>
                <a:pathLst>
                  <a:path w="137" h="98">
                    <a:moveTo>
                      <a:pt x="0" y="98"/>
                    </a:moveTo>
                    <a:lnTo>
                      <a:pt x="137" y="0"/>
                    </a:lnTo>
                    <a:lnTo>
                      <a:pt x="5" y="98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" name="Freeform 286"/>
              <p:cNvSpPr>
                <a:spLocks/>
              </p:cNvSpPr>
              <p:nvPr/>
            </p:nvSpPr>
            <p:spPr bwMode="auto">
              <a:xfrm>
                <a:off x="6636" y="824"/>
                <a:ext cx="46" cy="280"/>
              </a:xfrm>
              <a:custGeom>
                <a:avLst/>
                <a:gdLst/>
                <a:ahLst/>
                <a:cxnLst>
                  <a:cxn ang="0">
                    <a:pos x="46" y="280"/>
                  </a:cxn>
                  <a:cxn ang="0">
                    <a:pos x="39" y="246"/>
                  </a:cxn>
                  <a:cxn ang="0">
                    <a:pos x="32" y="211"/>
                  </a:cxn>
                  <a:cxn ang="0">
                    <a:pos x="27" y="176"/>
                  </a:cxn>
                  <a:cxn ang="0">
                    <a:pos x="22" y="141"/>
                  </a:cxn>
                  <a:cxn ang="0">
                    <a:pos x="16" y="106"/>
                  </a:cxn>
                  <a:cxn ang="0">
                    <a:pos x="11" y="71"/>
                  </a:cxn>
                  <a:cxn ang="0">
                    <a:pos x="5" y="35"/>
                  </a:cxn>
                  <a:cxn ang="0">
                    <a:pos x="0" y="0"/>
                  </a:cxn>
                  <a:cxn ang="0">
                    <a:pos x="6" y="35"/>
                  </a:cxn>
                  <a:cxn ang="0">
                    <a:pos x="13" y="69"/>
                  </a:cxn>
                  <a:cxn ang="0">
                    <a:pos x="20" y="104"/>
                  </a:cxn>
                  <a:cxn ang="0">
                    <a:pos x="27" y="139"/>
                  </a:cxn>
                  <a:cxn ang="0">
                    <a:pos x="33" y="173"/>
                  </a:cxn>
                  <a:cxn ang="0">
                    <a:pos x="40" y="209"/>
                  </a:cxn>
                  <a:cxn ang="0">
                    <a:pos x="44" y="244"/>
                  </a:cxn>
                  <a:cxn ang="0">
                    <a:pos x="46" y="280"/>
                  </a:cxn>
                </a:cxnLst>
                <a:rect l="0" t="0" r="r" b="b"/>
                <a:pathLst>
                  <a:path w="46" h="280">
                    <a:moveTo>
                      <a:pt x="46" y="280"/>
                    </a:moveTo>
                    <a:lnTo>
                      <a:pt x="39" y="246"/>
                    </a:lnTo>
                    <a:lnTo>
                      <a:pt x="32" y="211"/>
                    </a:lnTo>
                    <a:lnTo>
                      <a:pt x="27" y="176"/>
                    </a:lnTo>
                    <a:lnTo>
                      <a:pt x="22" y="141"/>
                    </a:lnTo>
                    <a:lnTo>
                      <a:pt x="16" y="106"/>
                    </a:lnTo>
                    <a:lnTo>
                      <a:pt x="11" y="71"/>
                    </a:lnTo>
                    <a:lnTo>
                      <a:pt x="5" y="35"/>
                    </a:lnTo>
                    <a:lnTo>
                      <a:pt x="0" y="0"/>
                    </a:lnTo>
                    <a:lnTo>
                      <a:pt x="6" y="35"/>
                    </a:lnTo>
                    <a:lnTo>
                      <a:pt x="13" y="69"/>
                    </a:lnTo>
                    <a:lnTo>
                      <a:pt x="20" y="104"/>
                    </a:lnTo>
                    <a:lnTo>
                      <a:pt x="27" y="139"/>
                    </a:lnTo>
                    <a:lnTo>
                      <a:pt x="33" y="173"/>
                    </a:lnTo>
                    <a:lnTo>
                      <a:pt x="40" y="209"/>
                    </a:lnTo>
                    <a:lnTo>
                      <a:pt x="44" y="244"/>
                    </a:lnTo>
                    <a:lnTo>
                      <a:pt x="46" y="28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" name="Freeform 287"/>
              <p:cNvSpPr>
                <a:spLocks/>
              </p:cNvSpPr>
              <p:nvPr/>
            </p:nvSpPr>
            <p:spPr bwMode="auto">
              <a:xfrm>
                <a:off x="6639" y="1825"/>
                <a:ext cx="44" cy="100"/>
              </a:xfrm>
              <a:custGeom>
                <a:avLst/>
                <a:gdLst/>
                <a:ahLst/>
                <a:cxnLst>
                  <a:cxn ang="0">
                    <a:pos x="37" y="100"/>
                  </a:cxn>
                  <a:cxn ang="0">
                    <a:pos x="26" y="100"/>
                  </a:cxn>
                  <a:cxn ang="0">
                    <a:pos x="17" y="75"/>
                  </a:cxn>
                  <a:cxn ang="0">
                    <a:pos x="9" y="50"/>
                  </a:cxn>
                  <a:cxn ang="0">
                    <a:pos x="2" y="25"/>
                  </a:cxn>
                  <a:cxn ang="0">
                    <a:pos x="0" y="0"/>
                  </a:cxn>
                  <a:cxn ang="0">
                    <a:pos x="11" y="5"/>
                  </a:cxn>
                  <a:cxn ang="0">
                    <a:pos x="19" y="14"/>
                  </a:cxn>
                  <a:cxn ang="0">
                    <a:pos x="24" y="24"/>
                  </a:cxn>
                  <a:cxn ang="0">
                    <a:pos x="28" y="35"/>
                  </a:cxn>
                  <a:cxn ang="0">
                    <a:pos x="31" y="47"/>
                  </a:cxn>
                  <a:cxn ang="0">
                    <a:pos x="35" y="60"/>
                  </a:cxn>
                  <a:cxn ang="0">
                    <a:pos x="39" y="71"/>
                  </a:cxn>
                  <a:cxn ang="0">
                    <a:pos x="43" y="82"/>
                  </a:cxn>
                  <a:cxn ang="0">
                    <a:pos x="43" y="88"/>
                  </a:cxn>
                  <a:cxn ang="0">
                    <a:pos x="44" y="95"/>
                  </a:cxn>
                  <a:cxn ang="0">
                    <a:pos x="42" y="99"/>
                  </a:cxn>
                  <a:cxn ang="0">
                    <a:pos x="37" y="100"/>
                  </a:cxn>
                </a:cxnLst>
                <a:rect l="0" t="0" r="r" b="b"/>
                <a:pathLst>
                  <a:path w="44" h="100">
                    <a:moveTo>
                      <a:pt x="37" y="100"/>
                    </a:moveTo>
                    <a:lnTo>
                      <a:pt x="26" y="100"/>
                    </a:lnTo>
                    <a:lnTo>
                      <a:pt x="17" y="75"/>
                    </a:lnTo>
                    <a:lnTo>
                      <a:pt x="9" y="50"/>
                    </a:lnTo>
                    <a:lnTo>
                      <a:pt x="2" y="25"/>
                    </a:lnTo>
                    <a:lnTo>
                      <a:pt x="0" y="0"/>
                    </a:lnTo>
                    <a:lnTo>
                      <a:pt x="11" y="5"/>
                    </a:lnTo>
                    <a:lnTo>
                      <a:pt x="19" y="14"/>
                    </a:lnTo>
                    <a:lnTo>
                      <a:pt x="24" y="24"/>
                    </a:lnTo>
                    <a:lnTo>
                      <a:pt x="28" y="35"/>
                    </a:lnTo>
                    <a:lnTo>
                      <a:pt x="31" y="47"/>
                    </a:lnTo>
                    <a:lnTo>
                      <a:pt x="35" y="60"/>
                    </a:lnTo>
                    <a:lnTo>
                      <a:pt x="39" y="71"/>
                    </a:lnTo>
                    <a:lnTo>
                      <a:pt x="43" y="82"/>
                    </a:lnTo>
                    <a:lnTo>
                      <a:pt x="43" y="88"/>
                    </a:lnTo>
                    <a:lnTo>
                      <a:pt x="44" y="95"/>
                    </a:lnTo>
                    <a:lnTo>
                      <a:pt x="42" y="99"/>
                    </a:lnTo>
                    <a:lnTo>
                      <a:pt x="37" y="10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" name="Freeform 288"/>
              <p:cNvSpPr>
                <a:spLocks/>
              </p:cNvSpPr>
              <p:nvPr/>
            </p:nvSpPr>
            <p:spPr bwMode="auto">
              <a:xfrm>
                <a:off x="6570" y="2518"/>
                <a:ext cx="106" cy="166"/>
              </a:xfrm>
              <a:custGeom>
                <a:avLst/>
                <a:gdLst/>
                <a:ahLst/>
                <a:cxnLst>
                  <a:cxn ang="0">
                    <a:pos x="4" y="166"/>
                  </a:cxn>
                  <a:cxn ang="0">
                    <a:pos x="0" y="161"/>
                  </a:cxn>
                  <a:cxn ang="0">
                    <a:pos x="3" y="151"/>
                  </a:cxn>
                  <a:cxn ang="0">
                    <a:pos x="10" y="140"/>
                  </a:cxn>
                  <a:cxn ang="0">
                    <a:pos x="15" y="131"/>
                  </a:cxn>
                  <a:cxn ang="0">
                    <a:pos x="106" y="0"/>
                  </a:cxn>
                  <a:cxn ang="0">
                    <a:pos x="95" y="22"/>
                  </a:cxn>
                  <a:cxn ang="0">
                    <a:pos x="84" y="43"/>
                  </a:cxn>
                  <a:cxn ang="0">
                    <a:pos x="73" y="65"/>
                  </a:cxn>
                  <a:cxn ang="0">
                    <a:pos x="61" y="85"/>
                  </a:cxn>
                  <a:cxn ang="0">
                    <a:pos x="48" y="106"/>
                  </a:cxn>
                  <a:cxn ang="0">
                    <a:pos x="35" y="126"/>
                  </a:cxn>
                  <a:cxn ang="0">
                    <a:pos x="19" y="147"/>
                  </a:cxn>
                  <a:cxn ang="0">
                    <a:pos x="4" y="166"/>
                  </a:cxn>
                </a:cxnLst>
                <a:rect l="0" t="0" r="r" b="b"/>
                <a:pathLst>
                  <a:path w="106" h="166">
                    <a:moveTo>
                      <a:pt x="4" y="166"/>
                    </a:moveTo>
                    <a:lnTo>
                      <a:pt x="0" y="161"/>
                    </a:lnTo>
                    <a:lnTo>
                      <a:pt x="3" y="151"/>
                    </a:lnTo>
                    <a:lnTo>
                      <a:pt x="10" y="140"/>
                    </a:lnTo>
                    <a:lnTo>
                      <a:pt x="15" y="131"/>
                    </a:lnTo>
                    <a:lnTo>
                      <a:pt x="106" y="0"/>
                    </a:lnTo>
                    <a:lnTo>
                      <a:pt x="95" y="22"/>
                    </a:lnTo>
                    <a:lnTo>
                      <a:pt x="84" y="43"/>
                    </a:lnTo>
                    <a:lnTo>
                      <a:pt x="73" y="65"/>
                    </a:lnTo>
                    <a:lnTo>
                      <a:pt x="61" y="85"/>
                    </a:lnTo>
                    <a:lnTo>
                      <a:pt x="48" y="106"/>
                    </a:lnTo>
                    <a:lnTo>
                      <a:pt x="35" y="126"/>
                    </a:lnTo>
                    <a:lnTo>
                      <a:pt x="19" y="147"/>
                    </a:lnTo>
                    <a:lnTo>
                      <a:pt x="4" y="166"/>
                    </a:lnTo>
                    <a:close/>
                  </a:path>
                </a:pathLst>
              </a:custGeom>
              <a:solidFill>
                <a:srgbClr val="C4C4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Freeform 289"/>
              <p:cNvSpPr>
                <a:spLocks/>
              </p:cNvSpPr>
              <p:nvPr/>
            </p:nvSpPr>
            <p:spPr bwMode="auto">
              <a:xfrm>
                <a:off x="6410" y="780"/>
                <a:ext cx="263" cy="512"/>
              </a:xfrm>
              <a:custGeom>
                <a:avLst/>
                <a:gdLst/>
                <a:ahLst/>
                <a:cxnLst>
                  <a:cxn ang="0">
                    <a:pos x="118" y="512"/>
                  </a:cxn>
                  <a:cxn ang="0">
                    <a:pos x="121" y="490"/>
                  </a:cxn>
                  <a:cxn ang="0">
                    <a:pos x="121" y="469"/>
                  </a:cxn>
                  <a:cxn ang="0">
                    <a:pos x="116" y="447"/>
                  </a:cxn>
                  <a:cxn ang="0">
                    <a:pos x="104" y="430"/>
                  </a:cxn>
                  <a:cxn ang="0">
                    <a:pos x="47" y="401"/>
                  </a:cxn>
                  <a:cxn ang="0">
                    <a:pos x="0" y="142"/>
                  </a:cxn>
                  <a:cxn ang="0">
                    <a:pos x="10" y="130"/>
                  </a:cxn>
                  <a:cxn ang="0">
                    <a:pos x="20" y="119"/>
                  </a:cxn>
                  <a:cxn ang="0">
                    <a:pos x="29" y="107"/>
                  </a:cxn>
                  <a:cxn ang="0">
                    <a:pos x="39" y="95"/>
                  </a:cxn>
                  <a:cxn ang="0">
                    <a:pos x="50" y="84"/>
                  </a:cxn>
                  <a:cxn ang="0">
                    <a:pos x="61" y="73"/>
                  </a:cxn>
                  <a:cxn ang="0">
                    <a:pos x="71" y="63"/>
                  </a:cxn>
                  <a:cxn ang="0">
                    <a:pos x="83" y="53"/>
                  </a:cxn>
                  <a:cxn ang="0">
                    <a:pos x="94" y="43"/>
                  </a:cxn>
                  <a:cxn ang="0">
                    <a:pos x="107" y="35"/>
                  </a:cxn>
                  <a:cxn ang="0">
                    <a:pos x="119" y="27"/>
                  </a:cxn>
                  <a:cxn ang="0">
                    <a:pos x="132" y="19"/>
                  </a:cxn>
                  <a:cxn ang="0">
                    <a:pos x="145" y="13"/>
                  </a:cxn>
                  <a:cxn ang="0">
                    <a:pos x="158" y="8"/>
                  </a:cxn>
                  <a:cxn ang="0">
                    <a:pos x="172" y="3"/>
                  </a:cxn>
                  <a:cxn ang="0">
                    <a:pos x="186" y="0"/>
                  </a:cxn>
                  <a:cxn ang="0">
                    <a:pos x="198" y="46"/>
                  </a:cxn>
                  <a:cxn ang="0">
                    <a:pos x="209" y="93"/>
                  </a:cxn>
                  <a:cxn ang="0">
                    <a:pos x="217" y="142"/>
                  </a:cxn>
                  <a:cxn ang="0">
                    <a:pos x="226" y="189"/>
                  </a:cxn>
                  <a:cxn ang="0">
                    <a:pos x="233" y="237"/>
                  </a:cxn>
                  <a:cxn ang="0">
                    <a:pos x="242" y="285"/>
                  </a:cxn>
                  <a:cxn ang="0">
                    <a:pos x="252" y="332"/>
                  </a:cxn>
                  <a:cxn ang="0">
                    <a:pos x="263" y="378"/>
                  </a:cxn>
                  <a:cxn ang="0">
                    <a:pos x="263" y="404"/>
                  </a:cxn>
                  <a:cxn ang="0">
                    <a:pos x="118" y="512"/>
                  </a:cxn>
                </a:cxnLst>
                <a:rect l="0" t="0" r="r" b="b"/>
                <a:pathLst>
                  <a:path w="263" h="512">
                    <a:moveTo>
                      <a:pt x="118" y="512"/>
                    </a:moveTo>
                    <a:lnTo>
                      <a:pt x="121" y="490"/>
                    </a:lnTo>
                    <a:lnTo>
                      <a:pt x="121" y="469"/>
                    </a:lnTo>
                    <a:lnTo>
                      <a:pt x="116" y="447"/>
                    </a:lnTo>
                    <a:lnTo>
                      <a:pt x="104" y="430"/>
                    </a:lnTo>
                    <a:lnTo>
                      <a:pt x="47" y="401"/>
                    </a:lnTo>
                    <a:lnTo>
                      <a:pt x="0" y="142"/>
                    </a:lnTo>
                    <a:lnTo>
                      <a:pt x="10" y="130"/>
                    </a:lnTo>
                    <a:lnTo>
                      <a:pt x="20" y="119"/>
                    </a:lnTo>
                    <a:lnTo>
                      <a:pt x="29" y="107"/>
                    </a:lnTo>
                    <a:lnTo>
                      <a:pt x="39" y="95"/>
                    </a:lnTo>
                    <a:lnTo>
                      <a:pt x="50" y="84"/>
                    </a:lnTo>
                    <a:lnTo>
                      <a:pt x="61" y="73"/>
                    </a:lnTo>
                    <a:lnTo>
                      <a:pt x="71" y="63"/>
                    </a:lnTo>
                    <a:lnTo>
                      <a:pt x="83" y="53"/>
                    </a:lnTo>
                    <a:lnTo>
                      <a:pt x="94" y="43"/>
                    </a:lnTo>
                    <a:lnTo>
                      <a:pt x="107" y="35"/>
                    </a:lnTo>
                    <a:lnTo>
                      <a:pt x="119" y="27"/>
                    </a:lnTo>
                    <a:lnTo>
                      <a:pt x="132" y="19"/>
                    </a:lnTo>
                    <a:lnTo>
                      <a:pt x="145" y="13"/>
                    </a:lnTo>
                    <a:lnTo>
                      <a:pt x="158" y="8"/>
                    </a:lnTo>
                    <a:lnTo>
                      <a:pt x="172" y="3"/>
                    </a:lnTo>
                    <a:lnTo>
                      <a:pt x="186" y="0"/>
                    </a:lnTo>
                    <a:lnTo>
                      <a:pt x="198" y="46"/>
                    </a:lnTo>
                    <a:lnTo>
                      <a:pt x="209" y="93"/>
                    </a:lnTo>
                    <a:lnTo>
                      <a:pt x="217" y="142"/>
                    </a:lnTo>
                    <a:lnTo>
                      <a:pt x="226" y="189"/>
                    </a:lnTo>
                    <a:lnTo>
                      <a:pt x="233" y="237"/>
                    </a:lnTo>
                    <a:lnTo>
                      <a:pt x="242" y="285"/>
                    </a:lnTo>
                    <a:lnTo>
                      <a:pt x="252" y="332"/>
                    </a:lnTo>
                    <a:lnTo>
                      <a:pt x="263" y="378"/>
                    </a:lnTo>
                    <a:lnTo>
                      <a:pt x="263" y="404"/>
                    </a:lnTo>
                    <a:lnTo>
                      <a:pt x="118" y="51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Freeform 290"/>
              <p:cNvSpPr>
                <a:spLocks/>
              </p:cNvSpPr>
              <p:nvPr/>
            </p:nvSpPr>
            <p:spPr bwMode="auto">
              <a:xfrm>
                <a:off x="6554" y="2501"/>
                <a:ext cx="100" cy="159"/>
              </a:xfrm>
              <a:custGeom>
                <a:avLst/>
                <a:gdLst/>
                <a:ahLst/>
                <a:cxnLst>
                  <a:cxn ang="0">
                    <a:pos x="3" y="159"/>
                  </a:cxn>
                  <a:cxn ang="0">
                    <a:pos x="0" y="155"/>
                  </a:cxn>
                  <a:cxn ang="0">
                    <a:pos x="12" y="135"/>
                  </a:cxn>
                  <a:cxn ang="0">
                    <a:pos x="24" y="115"/>
                  </a:cxn>
                  <a:cxn ang="0">
                    <a:pos x="35" y="95"/>
                  </a:cxn>
                  <a:cxn ang="0">
                    <a:pos x="46" y="74"/>
                  </a:cxn>
                  <a:cxn ang="0">
                    <a:pos x="58" y="55"/>
                  </a:cxn>
                  <a:cxn ang="0">
                    <a:pos x="71" y="35"/>
                  </a:cxn>
                  <a:cxn ang="0">
                    <a:pos x="85" y="17"/>
                  </a:cxn>
                  <a:cxn ang="0">
                    <a:pos x="100" y="0"/>
                  </a:cxn>
                  <a:cxn ang="0">
                    <a:pos x="92" y="21"/>
                  </a:cxn>
                  <a:cxn ang="0">
                    <a:pos x="81" y="42"/>
                  </a:cxn>
                  <a:cxn ang="0">
                    <a:pos x="70" y="62"/>
                  </a:cxn>
                  <a:cxn ang="0">
                    <a:pos x="57" y="82"/>
                  </a:cxn>
                  <a:cxn ang="0">
                    <a:pos x="44" y="102"/>
                  </a:cxn>
                  <a:cxn ang="0">
                    <a:pos x="30" y="121"/>
                  </a:cxn>
                  <a:cxn ang="0">
                    <a:pos x="16" y="140"/>
                  </a:cxn>
                  <a:cxn ang="0">
                    <a:pos x="3" y="159"/>
                  </a:cxn>
                </a:cxnLst>
                <a:rect l="0" t="0" r="r" b="b"/>
                <a:pathLst>
                  <a:path w="100" h="159">
                    <a:moveTo>
                      <a:pt x="3" y="159"/>
                    </a:moveTo>
                    <a:lnTo>
                      <a:pt x="0" y="155"/>
                    </a:lnTo>
                    <a:lnTo>
                      <a:pt x="12" y="135"/>
                    </a:lnTo>
                    <a:lnTo>
                      <a:pt x="24" y="115"/>
                    </a:lnTo>
                    <a:lnTo>
                      <a:pt x="35" y="95"/>
                    </a:lnTo>
                    <a:lnTo>
                      <a:pt x="46" y="74"/>
                    </a:lnTo>
                    <a:lnTo>
                      <a:pt x="58" y="55"/>
                    </a:lnTo>
                    <a:lnTo>
                      <a:pt x="71" y="35"/>
                    </a:lnTo>
                    <a:lnTo>
                      <a:pt x="85" y="17"/>
                    </a:lnTo>
                    <a:lnTo>
                      <a:pt x="100" y="0"/>
                    </a:lnTo>
                    <a:lnTo>
                      <a:pt x="92" y="21"/>
                    </a:lnTo>
                    <a:lnTo>
                      <a:pt x="81" y="42"/>
                    </a:lnTo>
                    <a:lnTo>
                      <a:pt x="70" y="62"/>
                    </a:lnTo>
                    <a:lnTo>
                      <a:pt x="57" y="82"/>
                    </a:lnTo>
                    <a:lnTo>
                      <a:pt x="44" y="102"/>
                    </a:lnTo>
                    <a:lnTo>
                      <a:pt x="30" y="121"/>
                    </a:lnTo>
                    <a:lnTo>
                      <a:pt x="16" y="140"/>
                    </a:lnTo>
                    <a:lnTo>
                      <a:pt x="3" y="159"/>
                    </a:lnTo>
                    <a:close/>
                  </a:path>
                </a:pathLst>
              </a:custGeom>
              <a:solidFill>
                <a:srgbClr val="C4C4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" name="Freeform 291"/>
              <p:cNvSpPr>
                <a:spLocks/>
              </p:cNvSpPr>
              <p:nvPr/>
            </p:nvSpPr>
            <p:spPr bwMode="auto">
              <a:xfrm>
                <a:off x="6236" y="2428"/>
                <a:ext cx="407" cy="221"/>
              </a:xfrm>
              <a:custGeom>
                <a:avLst/>
                <a:gdLst/>
                <a:ahLst/>
                <a:cxnLst>
                  <a:cxn ang="0">
                    <a:pos x="303" y="213"/>
                  </a:cxn>
                  <a:cxn ang="0">
                    <a:pos x="287" y="200"/>
                  </a:cxn>
                  <a:cxn ang="0">
                    <a:pos x="269" y="190"/>
                  </a:cxn>
                  <a:cxn ang="0">
                    <a:pos x="252" y="183"/>
                  </a:cxn>
                  <a:cxn ang="0">
                    <a:pos x="233" y="178"/>
                  </a:cxn>
                  <a:cxn ang="0">
                    <a:pos x="213" y="174"/>
                  </a:cxn>
                  <a:cxn ang="0">
                    <a:pos x="194" y="173"/>
                  </a:cxn>
                  <a:cxn ang="0">
                    <a:pos x="173" y="173"/>
                  </a:cxn>
                  <a:cxn ang="0">
                    <a:pos x="153" y="174"/>
                  </a:cxn>
                  <a:cxn ang="0">
                    <a:pos x="132" y="178"/>
                  </a:cxn>
                  <a:cxn ang="0">
                    <a:pos x="112" y="182"/>
                  </a:cxn>
                  <a:cxn ang="0">
                    <a:pos x="92" y="186"/>
                  </a:cxn>
                  <a:cxn ang="0">
                    <a:pos x="72" y="193"/>
                  </a:cxn>
                  <a:cxn ang="0">
                    <a:pos x="53" y="199"/>
                  </a:cxn>
                  <a:cxn ang="0">
                    <a:pos x="35" y="206"/>
                  </a:cxn>
                  <a:cxn ang="0">
                    <a:pos x="16" y="213"/>
                  </a:cxn>
                  <a:cxn ang="0">
                    <a:pos x="0" y="221"/>
                  </a:cxn>
                  <a:cxn ang="0">
                    <a:pos x="15" y="192"/>
                  </a:cxn>
                  <a:cxn ang="0">
                    <a:pos x="29" y="160"/>
                  </a:cxn>
                  <a:cxn ang="0">
                    <a:pos x="45" y="128"/>
                  </a:cxn>
                  <a:cxn ang="0">
                    <a:pos x="61" y="97"/>
                  </a:cxn>
                  <a:cxn ang="0">
                    <a:pos x="79" y="67"/>
                  </a:cxn>
                  <a:cxn ang="0">
                    <a:pos x="101" y="44"/>
                  </a:cxn>
                  <a:cxn ang="0">
                    <a:pos x="129" y="26"/>
                  </a:cxn>
                  <a:cxn ang="0">
                    <a:pos x="162" y="18"/>
                  </a:cxn>
                  <a:cxn ang="0">
                    <a:pos x="177" y="15"/>
                  </a:cxn>
                  <a:cxn ang="0">
                    <a:pos x="194" y="12"/>
                  </a:cxn>
                  <a:cxn ang="0">
                    <a:pos x="211" y="10"/>
                  </a:cxn>
                  <a:cxn ang="0">
                    <a:pos x="227" y="7"/>
                  </a:cxn>
                  <a:cxn ang="0">
                    <a:pos x="243" y="5"/>
                  </a:cxn>
                  <a:cxn ang="0">
                    <a:pos x="261" y="3"/>
                  </a:cxn>
                  <a:cxn ang="0">
                    <a:pos x="277" y="1"/>
                  </a:cxn>
                  <a:cxn ang="0">
                    <a:pos x="294" y="0"/>
                  </a:cxn>
                  <a:cxn ang="0">
                    <a:pos x="310" y="0"/>
                  </a:cxn>
                  <a:cxn ang="0">
                    <a:pos x="325" y="3"/>
                  </a:cxn>
                  <a:cxn ang="0">
                    <a:pos x="342" y="6"/>
                  </a:cxn>
                  <a:cxn ang="0">
                    <a:pos x="356" y="10"/>
                  </a:cxn>
                  <a:cxn ang="0">
                    <a:pos x="371" y="17"/>
                  </a:cxn>
                  <a:cxn ang="0">
                    <a:pos x="384" y="25"/>
                  </a:cxn>
                  <a:cxn ang="0">
                    <a:pos x="396" y="35"/>
                  </a:cxn>
                  <a:cxn ang="0">
                    <a:pos x="407" y="48"/>
                  </a:cxn>
                  <a:cxn ang="0">
                    <a:pos x="396" y="68"/>
                  </a:cxn>
                  <a:cxn ang="0">
                    <a:pos x="383" y="89"/>
                  </a:cxn>
                  <a:cxn ang="0">
                    <a:pos x="369" y="109"/>
                  </a:cxn>
                  <a:cxn ang="0">
                    <a:pos x="356" y="130"/>
                  </a:cxn>
                  <a:cxn ang="0">
                    <a:pos x="342" y="151"/>
                  </a:cxn>
                  <a:cxn ang="0">
                    <a:pos x="328" y="171"/>
                  </a:cxn>
                  <a:cxn ang="0">
                    <a:pos x="315" y="192"/>
                  </a:cxn>
                  <a:cxn ang="0">
                    <a:pos x="303" y="213"/>
                  </a:cxn>
                </a:cxnLst>
                <a:rect l="0" t="0" r="r" b="b"/>
                <a:pathLst>
                  <a:path w="407" h="221">
                    <a:moveTo>
                      <a:pt x="303" y="213"/>
                    </a:moveTo>
                    <a:lnTo>
                      <a:pt x="287" y="200"/>
                    </a:lnTo>
                    <a:lnTo>
                      <a:pt x="269" y="190"/>
                    </a:lnTo>
                    <a:lnTo>
                      <a:pt x="252" y="183"/>
                    </a:lnTo>
                    <a:lnTo>
                      <a:pt x="233" y="178"/>
                    </a:lnTo>
                    <a:lnTo>
                      <a:pt x="213" y="174"/>
                    </a:lnTo>
                    <a:lnTo>
                      <a:pt x="194" y="173"/>
                    </a:lnTo>
                    <a:lnTo>
                      <a:pt x="173" y="173"/>
                    </a:lnTo>
                    <a:lnTo>
                      <a:pt x="153" y="174"/>
                    </a:lnTo>
                    <a:lnTo>
                      <a:pt x="132" y="178"/>
                    </a:lnTo>
                    <a:lnTo>
                      <a:pt x="112" y="182"/>
                    </a:lnTo>
                    <a:lnTo>
                      <a:pt x="92" y="186"/>
                    </a:lnTo>
                    <a:lnTo>
                      <a:pt x="72" y="193"/>
                    </a:lnTo>
                    <a:lnTo>
                      <a:pt x="53" y="199"/>
                    </a:lnTo>
                    <a:lnTo>
                      <a:pt x="35" y="206"/>
                    </a:lnTo>
                    <a:lnTo>
                      <a:pt x="16" y="213"/>
                    </a:lnTo>
                    <a:lnTo>
                      <a:pt x="0" y="221"/>
                    </a:lnTo>
                    <a:lnTo>
                      <a:pt x="15" y="192"/>
                    </a:lnTo>
                    <a:lnTo>
                      <a:pt x="29" y="160"/>
                    </a:lnTo>
                    <a:lnTo>
                      <a:pt x="45" y="128"/>
                    </a:lnTo>
                    <a:lnTo>
                      <a:pt x="61" y="97"/>
                    </a:lnTo>
                    <a:lnTo>
                      <a:pt x="79" y="67"/>
                    </a:lnTo>
                    <a:lnTo>
                      <a:pt x="101" y="44"/>
                    </a:lnTo>
                    <a:lnTo>
                      <a:pt x="129" y="26"/>
                    </a:lnTo>
                    <a:lnTo>
                      <a:pt x="162" y="18"/>
                    </a:lnTo>
                    <a:lnTo>
                      <a:pt x="177" y="15"/>
                    </a:lnTo>
                    <a:lnTo>
                      <a:pt x="194" y="12"/>
                    </a:lnTo>
                    <a:lnTo>
                      <a:pt x="211" y="10"/>
                    </a:lnTo>
                    <a:lnTo>
                      <a:pt x="227" y="7"/>
                    </a:lnTo>
                    <a:lnTo>
                      <a:pt x="243" y="5"/>
                    </a:lnTo>
                    <a:lnTo>
                      <a:pt x="261" y="3"/>
                    </a:lnTo>
                    <a:lnTo>
                      <a:pt x="277" y="1"/>
                    </a:lnTo>
                    <a:lnTo>
                      <a:pt x="294" y="0"/>
                    </a:lnTo>
                    <a:lnTo>
                      <a:pt x="310" y="0"/>
                    </a:lnTo>
                    <a:lnTo>
                      <a:pt x="325" y="3"/>
                    </a:lnTo>
                    <a:lnTo>
                      <a:pt x="342" y="6"/>
                    </a:lnTo>
                    <a:lnTo>
                      <a:pt x="356" y="10"/>
                    </a:lnTo>
                    <a:lnTo>
                      <a:pt x="371" y="17"/>
                    </a:lnTo>
                    <a:lnTo>
                      <a:pt x="384" y="25"/>
                    </a:lnTo>
                    <a:lnTo>
                      <a:pt x="396" y="35"/>
                    </a:lnTo>
                    <a:lnTo>
                      <a:pt x="407" y="48"/>
                    </a:lnTo>
                    <a:lnTo>
                      <a:pt x="396" y="68"/>
                    </a:lnTo>
                    <a:lnTo>
                      <a:pt x="383" y="89"/>
                    </a:lnTo>
                    <a:lnTo>
                      <a:pt x="369" y="109"/>
                    </a:lnTo>
                    <a:lnTo>
                      <a:pt x="356" y="130"/>
                    </a:lnTo>
                    <a:lnTo>
                      <a:pt x="342" y="151"/>
                    </a:lnTo>
                    <a:lnTo>
                      <a:pt x="328" y="171"/>
                    </a:lnTo>
                    <a:lnTo>
                      <a:pt x="315" y="192"/>
                    </a:lnTo>
                    <a:lnTo>
                      <a:pt x="303" y="21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7" name="Freeform 292"/>
              <p:cNvSpPr>
                <a:spLocks/>
              </p:cNvSpPr>
              <p:nvPr/>
            </p:nvSpPr>
            <p:spPr bwMode="auto">
              <a:xfrm>
                <a:off x="6484" y="1065"/>
                <a:ext cx="155" cy="111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34" y="53"/>
                  </a:cxn>
                  <a:cxn ang="0">
                    <a:pos x="116" y="62"/>
                  </a:cxn>
                  <a:cxn ang="0">
                    <a:pos x="99" y="71"/>
                  </a:cxn>
                  <a:cxn ang="0">
                    <a:pos x="83" y="82"/>
                  </a:cxn>
                  <a:cxn ang="0">
                    <a:pos x="67" y="92"/>
                  </a:cxn>
                  <a:cxn ang="0">
                    <a:pos x="49" y="101"/>
                  </a:cxn>
                  <a:cxn ang="0">
                    <a:pos x="31" y="108"/>
                  </a:cxn>
                  <a:cxn ang="0">
                    <a:pos x="12" y="111"/>
                  </a:cxn>
                  <a:cxn ang="0">
                    <a:pos x="9" y="100"/>
                  </a:cxn>
                  <a:cxn ang="0">
                    <a:pos x="4" y="90"/>
                  </a:cxn>
                  <a:cxn ang="0">
                    <a:pos x="0" y="79"/>
                  </a:cxn>
                  <a:cxn ang="0">
                    <a:pos x="1" y="68"/>
                  </a:cxn>
                  <a:cxn ang="0">
                    <a:pos x="18" y="61"/>
                  </a:cxn>
                  <a:cxn ang="0">
                    <a:pos x="36" y="52"/>
                  </a:cxn>
                  <a:cxn ang="0">
                    <a:pos x="55" y="43"/>
                  </a:cxn>
                  <a:cxn ang="0">
                    <a:pos x="73" y="34"/>
                  </a:cxn>
                  <a:cxn ang="0">
                    <a:pos x="91" y="25"/>
                  </a:cxn>
                  <a:cxn ang="0">
                    <a:pos x="110" y="15"/>
                  </a:cxn>
                  <a:cxn ang="0">
                    <a:pos x="128" y="8"/>
                  </a:cxn>
                  <a:cxn ang="0">
                    <a:pos x="148" y="0"/>
                  </a:cxn>
                  <a:cxn ang="0">
                    <a:pos x="147" y="13"/>
                  </a:cxn>
                  <a:cxn ang="0">
                    <a:pos x="152" y="25"/>
                  </a:cxn>
                  <a:cxn ang="0">
                    <a:pos x="155" y="35"/>
                  </a:cxn>
                  <a:cxn ang="0">
                    <a:pos x="152" y="47"/>
                  </a:cxn>
                </a:cxnLst>
                <a:rect l="0" t="0" r="r" b="b"/>
                <a:pathLst>
                  <a:path w="155" h="111">
                    <a:moveTo>
                      <a:pt x="152" y="47"/>
                    </a:moveTo>
                    <a:lnTo>
                      <a:pt x="134" y="53"/>
                    </a:lnTo>
                    <a:lnTo>
                      <a:pt x="116" y="62"/>
                    </a:lnTo>
                    <a:lnTo>
                      <a:pt x="99" y="71"/>
                    </a:lnTo>
                    <a:lnTo>
                      <a:pt x="83" y="82"/>
                    </a:lnTo>
                    <a:lnTo>
                      <a:pt x="67" y="92"/>
                    </a:lnTo>
                    <a:lnTo>
                      <a:pt x="49" y="101"/>
                    </a:lnTo>
                    <a:lnTo>
                      <a:pt x="31" y="108"/>
                    </a:lnTo>
                    <a:lnTo>
                      <a:pt x="12" y="111"/>
                    </a:lnTo>
                    <a:lnTo>
                      <a:pt x="9" y="100"/>
                    </a:lnTo>
                    <a:lnTo>
                      <a:pt x="4" y="90"/>
                    </a:lnTo>
                    <a:lnTo>
                      <a:pt x="0" y="79"/>
                    </a:lnTo>
                    <a:lnTo>
                      <a:pt x="1" y="68"/>
                    </a:lnTo>
                    <a:lnTo>
                      <a:pt x="18" y="61"/>
                    </a:lnTo>
                    <a:lnTo>
                      <a:pt x="36" y="52"/>
                    </a:lnTo>
                    <a:lnTo>
                      <a:pt x="55" y="43"/>
                    </a:lnTo>
                    <a:lnTo>
                      <a:pt x="73" y="34"/>
                    </a:lnTo>
                    <a:lnTo>
                      <a:pt x="91" y="25"/>
                    </a:lnTo>
                    <a:lnTo>
                      <a:pt x="110" y="15"/>
                    </a:lnTo>
                    <a:lnTo>
                      <a:pt x="128" y="8"/>
                    </a:lnTo>
                    <a:lnTo>
                      <a:pt x="148" y="0"/>
                    </a:lnTo>
                    <a:lnTo>
                      <a:pt x="147" y="13"/>
                    </a:lnTo>
                    <a:lnTo>
                      <a:pt x="152" y="25"/>
                    </a:lnTo>
                    <a:lnTo>
                      <a:pt x="155" y="35"/>
                    </a:lnTo>
                    <a:lnTo>
                      <a:pt x="152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8" name="Freeform 293"/>
              <p:cNvSpPr>
                <a:spLocks/>
              </p:cNvSpPr>
              <p:nvPr/>
            </p:nvSpPr>
            <p:spPr bwMode="auto">
              <a:xfrm>
                <a:off x="6578" y="2221"/>
                <a:ext cx="61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3" y="31"/>
                  </a:cxn>
                  <a:cxn ang="0">
                    <a:pos x="7" y="22"/>
                  </a:cxn>
                  <a:cxn ang="0">
                    <a:pos x="15" y="13"/>
                  </a:cxn>
                  <a:cxn ang="0">
                    <a:pos x="22" y="6"/>
                  </a:cxn>
                  <a:cxn ang="0">
                    <a:pos x="32" y="2"/>
                  </a:cxn>
                  <a:cxn ang="0">
                    <a:pos x="42" y="0"/>
                  </a:cxn>
                  <a:cxn ang="0">
                    <a:pos x="51" y="0"/>
                  </a:cxn>
                  <a:cxn ang="0">
                    <a:pos x="61" y="4"/>
                  </a:cxn>
                  <a:cxn ang="0">
                    <a:pos x="0" y="42"/>
                  </a:cxn>
                </a:cxnLst>
                <a:rect l="0" t="0" r="r" b="b"/>
                <a:pathLst>
                  <a:path w="61" h="42">
                    <a:moveTo>
                      <a:pt x="0" y="42"/>
                    </a:moveTo>
                    <a:lnTo>
                      <a:pt x="3" y="31"/>
                    </a:lnTo>
                    <a:lnTo>
                      <a:pt x="7" y="22"/>
                    </a:lnTo>
                    <a:lnTo>
                      <a:pt x="15" y="13"/>
                    </a:lnTo>
                    <a:lnTo>
                      <a:pt x="22" y="6"/>
                    </a:lnTo>
                    <a:lnTo>
                      <a:pt x="32" y="2"/>
                    </a:lnTo>
                    <a:lnTo>
                      <a:pt x="42" y="0"/>
                    </a:lnTo>
                    <a:lnTo>
                      <a:pt x="51" y="0"/>
                    </a:lnTo>
                    <a:lnTo>
                      <a:pt x="61" y="4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E5A5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" name="Freeform 294"/>
              <p:cNvSpPr>
                <a:spLocks/>
              </p:cNvSpPr>
              <p:nvPr/>
            </p:nvSpPr>
            <p:spPr bwMode="auto">
              <a:xfrm>
                <a:off x="6626" y="788"/>
                <a:ext cx="2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7"/>
                  </a:cxn>
                  <a:cxn ang="0">
                    <a:pos x="2" y="18"/>
                  </a:cxn>
                  <a:cxn ang="0">
                    <a:pos x="0" y="0"/>
                  </a:cxn>
                </a:cxnLst>
                <a:rect l="0" t="0" r="r" b="b"/>
                <a:pathLst>
                  <a:path w="2" h="18">
                    <a:moveTo>
                      <a:pt x="0" y="0"/>
                    </a:moveTo>
                    <a:lnTo>
                      <a:pt x="2" y="7"/>
                    </a:lnTo>
                    <a:lnTo>
                      <a:pt x="2" y="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" name="Freeform 295"/>
              <p:cNvSpPr>
                <a:spLocks/>
              </p:cNvSpPr>
              <p:nvPr/>
            </p:nvSpPr>
            <p:spPr bwMode="auto">
              <a:xfrm>
                <a:off x="6535" y="1148"/>
                <a:ext cx="93" cy="51"/>
              </a:xfrm>
              <a:custGeom>
                <a:avLst/>
                <a:gdLst/>
                <a:ahLst/>
                <a:cxnLst>
                  <a:cxn ang="0">
                    <a:pos x="93" y="8"/>
                  </a:cxn>
                  <a:cxn ang="0">
                    <a:pos x="81" y="13"/>
                  </a:cxn>
                  <a:cxn ang="0">
                    <a:pos x="71" y="20"/>
                  </a:cxn>
                  <a:cxn ang="0">
                    <a:pos x="59" y="27"/>
                  </a:cxn>
                  <a:cxn ang="0">
                    <a:pos x="48" y="35"/>
                  </a:cxn>
                  <a:cxn ang="0">
                    <a:pos x="36" y="41"/>
                  </a:cxn>
                  <a:cxn ang="0">
                    <a:pos x="24" y="47"/>
                  </a:cxn>
                  <a:cxn ang="0">
                    <a:pos x="12" y="50"/>
                  </a:cxn>
                  <a:cxn ang="0">
                    <a:pos x="0" y="51"/>
                  </a:cxn>
                  <a:cxn ang="0">
                    <a:pos x="11" y="45"/>
                  </a:cxn>
                  <a:cxn ang="0">
                    <a:pos x="23" y="37"/>
                  </a:cxn>
                  <a:cxn ang="0">
                    <a:pos x="34" y="28"/>
                  </a:cxn>
                  <a:cxn ang="0">
                    <a:pos x="46" y="21"/>
                  </a:cxn>
                  <a:cxn ang="0">
                    <a:pos x="58" y="13"/>
                  </a:cxn>
                  <a:cxn ang="0">
                    <a:pos x="70" y="7"/>
                  </a:cxn>
                  <a:cxn ang="0">
                    <a:pos x="81" y="3"/>
                  </a:cxn>
                  <a:cxn ang="0">
                    <a:pos x="93" y="0"/>
                  </a:cxn>
                  <a:cxn ang="0">
                    <a:pos x="93" y="8"/>
                  </a:cxn>
                </a:cxnLst>
                <a:rect l="0" t="0" r="r" b="b"/>
                <a:pathLst>
                  <a:path w="93" h="51">
                    <a:moveTo>
                      <a:pt x="93" y="8"/>
                    </a:moveTo>
                    <a:lnTo>
                      <a:pt x="81" y="13"/>
                    </a:lnTo>
                    <a:lnTo>
                      <a:pt x="71" y="20"/>
                    </a:lnTo>
                    <a:lnTo>
                      <a:pt x="59" y="27"/>
                    </a:lnTo>
                    <a:lnTo>
                      <a:pt x="48" y="35"/>
                    </a:lnTo>
                    <a:lnTo>
                      <a:pt x="36" y="41"/>
                    </a:lnTo>
                    <a:lnTo>
                      <a:pt x="24" y="47"/>
                    </a:lnTo>
                    <a:lnTo>
                      <a:pt x="12" y="50"/>
                    </a:lnTo>
                    <a:lnTo>
                      <a:pt x="0" y="51"/>
                    </a:lnTo>
                    <a:lnTo>
                      <a:pt x="11" y="45"/>
                    </a:lnTo>
                    <a:lnTo>
                      <a:pt x="23" y="37"/>
                    </a:lnTo>
                    <a:lnTo>
                      <a:pt x="34" y="28"/>
                    </a:lnTo>
                    <a:lnTo>
                      <a:pt x="46" y="21"/>
                    </a:lnTo>
                    <a:lnTo>
                      <a:pt x="58" y="13"/>
                    </a:lnTo>
                    <a:lnTo>
                      <a:pt x="70" y="7"/>
                    </a:lnTo>
                    <a:lnTo>
                      <a:pt x="81" y="3"/>
                    </a:lnTo>
                    <a:lnTo>
                      <a:pt x="93" y="0"/>
                    </a:lnTo>
                    <a:lnTo>
                      <a:pt x="93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1" name="Freeform 296"/>
              <p:cNvSpPr>
                <a:spLocks/>
              </p:cNvSpPr>
              <p:nvPr/>
            </p:nvSpPr>
            <p:spPr bwMode="auto">
              <a:xfrm>
                <a:off x="6557" y="1190"/>
                <a:ext cx="69" cy="37"/>
              </a:xfrm>
              <a:custGeom>
                <a:avLst/>
                <a:gdLst/>
                <a:ahLst/>
                <a:cxnLst>
                  <a:cxn ang="0">
                    <a:pos x="0" y="37"/>
                  </a:cxn>
                  <a:cxn ang="0">
                    <a:pos x="8" y="31"/>
                  </a:cxn>
                  <a:cxn ang="0">
                    <a:pos x="15" y="24"/>
                  </a:cxn>
                  <a:cxn ang="0">
                    <a:pos x="24" y="18"/>
                  </a:cxn>
                  <a:cxn ang="0">
                    <a:pos x="31" y="11"/>
                  </a:cxn>
                  <a:cxn ang="0">
                    <a:pos x="41" y="6"/>
                  </a:cxn>
                  <a:cxn ang="0">
                    <a:pos x="50" y="3"/>
                  </a:cxn>
                  <a:cxn ang="0">
                    <a:pos x="59" y="0"/>
                  </a:cxn>
                  <a:cxn ang="0">
                    <a:pos x="69" y="2"/>
                  </a:cxn>
                  <a:cxn ang="0">
                    <a:pos x="61" y="6"/>
                  </a:cxn>
                  <a:cxn ang="0">
                    <a:pos x="53" y="12"/>
                  </a:cxn>
                  <a:cxn ang="0">
                    <a:pos x="44" y="18"/>
                  </a:cxn>
                  <a:cxn ang="0">
                    <a:pos x="36" y="24"/>
                  </a:cxn>
                  <a:cxn ang="0">
                    <a:pos x="27" y="30"/>
                  </a:cxn>
                  <a:cxn ang="0">
                    <a:pos x="17" y="34"/>
                  </a:cxn>
                  <a:cxn ang="0">
                    <a:pos x="9" y="37"/>
                  </a:cxn>
                  <a:cxn ang="0">
                    <a:pos x="0" y="37"/>
                  </a:cxn>
                </a:cxnLst>
                <a:rect l="0" t="0" r="r" b="b"/>
                <a:pathLst>
                  <a:path w="69" h="37">
                    <a:moveTo>
                      <a:pt x="0" y="37"/>
                    </a:moveTo>
                    <a:lnTo>
                      <a:pt x="8" y="31"/>
                    </a:lnTo>
                    <a:lnTo>
                      <a:pt x="15" y="24"/>
                    </a:lnTo>
                    <a:lnTo>
                      <a:pt x="24" y="18"/>
                    </a:lnTo>
                    <a:lnTo>
                      <a:pt x="31" y="11"/>
                    </a:lnTo>
                    <a:lnTo>
                      <a:pt x="41" y="6"/>
                    </a:lnTo>
                    <a:lnTo>
                      <a:pt x="50" y="3"/>
                    </a:lnTo>
                    <a:lnTo>
                      <a:pt x="59" y="0"/>
                    </a:lnTo>
                    <a:lnTo>
                      <a:pt x="69" y="2"/>
                    </a:lnTo>
                    <a:lnTo>
                      <a:pt x="61" y="6"/>
                    </a:lnTo>
                    <a:lnTo>
                      <a:pt x="53" y="12"/>
                    </a:lnTo>
                    <a:lnTo>
                      <a:pt x="44" y="18"/>
                    </a:lnTo>
                    <a:lnTo>
                      <a:pt x="36" y="24"/>
                    </a:lnTo>
                    <a:lnTo>
                      <a:pt x="27" y="30"/>
                    </a:lnTo>
                    <a:lnTo>
                      <a:pt x="17" y="34"/>
                    </a:lnTo>
                    <a:lnTo>
                      <a:pt x="9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" name="Freeform 297"/>
              <p:cNvSpPr>
                <a:spLocks/>
              </p:cNvSpPr>
              <p:nvPr/>
            </p:nvSpPr>
            <p:spPr bwMode="auto">
              <a:xfrm>
                <a:off x="6503" y="1091"/>
                <a:ext cx="116" cy="67"/>
              </a:xfrm>
              <a:custGeom>
                <a:avLst/>
                <a:gdLst/>
                <a:ahLst/>
                <a:cxnLst>
                  <a:cxn ang="0">
                    <a:pos x="11" y="67"/>
                  </a:cxn>
                  <a:cxn ang="0">
                    <a:pos x="0" y="57"/>
                  </a:cxn>
                  <a:cxn ang="0">
                    <a:pos x="14" y="50"/>
                  </a:cxn>
                  <a:cxn ang="0">
                    <a:pos x="29" y="41"/>
                  </a:cxn>
                  <a:cxn ang="0">
                    <a:pos x="43" y="33"/>
                  </a:cxn>
                  <a:cxn ang="0">
                    <a:pos x="57" y="24"/>
                  </a:cxn>
                  <a:cxn ang="0">
                    <a:pos x="71" y="15"/>
                  </a:cxn>
                  <a:cxn ang="0">
                    <a:pos x="85" y="9"/>
                  </a:cxn>
                  <a:cxn ang="0">
                    <a:pos x="101" y="3"/>
                  </a:cxn>
                  <a:cxn ang="0">
                    <a:pos x="116" y="0"/>
                  </a:cxn>
                  <a:cxn ang="0">
                    <a:pos x="116" y="11"/>
                  </a:cxn>
                  <a:cxn ang="0">
                    <a:pos x="11" y="67"/>
                  </a:cxn>
                </a:cxnLst>
                <a:rect l="0" t="0" r="r" b="b"/>
                <a:pathLst>
                  <a:path w="116" h="67">
                    <a:moveTo>
                      <a:pt x="11" y="67"/>
                    </a:moveTo>
                    <a:lnTo>
                      <a:pt x="0" y="57"/>
                    </a:lnTo>
                    <a:lnTo>
                      <a:pt x="14" y="50"/>
                    </a:lnTo>
                    <a:lnTo>
                      <a:pt x="29" y="41"/>
                    </a:lnTo>
                    <a:lnTo>
                      <a:pt x="43" y="33"/>
                    </a:lnTo>
                    <a:lnTo>
                      <a:pt x="57" y="24"/>
                    </a:lnTo>
                    <a:lnTo>
                      <a:pt x="71" y="15"/>
                    </a:lnTo>
                    <a:lnTo>
                      <a:pt x="85" y="9"/>
                    </a:lnTo>
                    <a:lnTo>
                      <a:pt x="101" y="3"/>
                    </a:lnTo>
                    <a:lnTo>
                      <a:pt x="116" y="0"/>
                    </a:lnTo>
                    <a:lnTo>
                      <a:pt x="116" y="11"/>
                    </a:lnTo>
                    <a:lnTo>
                      <a:pt x="11" y="6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" name="Freeform 298"/>
              <p:cNvSpPr>
                <a:spLocks/>
              </p:cNvSpPr>
              <p:nvPr/>
            </p:nvSpPr>
            <p:spPr bwMode="auto">
              <a:xfrm>
                <a:off x="6470" y="1025"/>
                <a:ext cx="134" cy="84"/>
              </a:xfrm>
              <a:custGeom>
                <a:avLst/>
                <a:gdLst/>
                <a:ahLst/>
                <a:cxnLst>
                  <a:cxn ang="0">
                    <a:pos x="134" y="15"/>
                  </a:cxn>
                  <a:cxn ang="0">
                    <a:pos x="116" y="22"/>
                  </a:cxn>
                  <a:cxn ang="0">
                    <a:pos x="99" y="29"/>
                  </a:cxn>
                  <a:cxn ang="0">
                    <a:pos x="83" y="38"/>
                  </a:cxn>
                  <a:cxn ang="0">
                    <a:pos x="67" y="48"/>
                  </a:cxn>
                  <a:cxn ang="0">
                    <a:pos x="50" y="59"/>
                  </a:cxn>
                  <a:cxn ang="0">
                    <a:pos x="34" y="68"/>
                  </a:cxn>
                  <a:cxn ang="0">
                    <a:pos x="17" y="77"/>
                  </a:cxn>
                  <a:cxn ang="0">
                    <a:pos x="0" y="84"/>
                  </a:cxn>
                  <a:cxn ang="0">
                    <a:pos x="0" y="72"/>
                  </a:cxn>
                  <a:cxn ang="0">
                    <a:pos x="134" y="0"/>
                  </a:cxn>
                  <a:cxn ang="0">
                    <a:pos x="134" y="15"/>
                  </a:cxn>
                </a:cxnLst>
                <a:rect l="0" t="0" r="r" b="b"/>
                <a:pathLst>
                  <a:path w="134" h="84">
                    <a:moveTo>
                      <a:pt x="134" y="15"/>
                    </a:moveTo>
                    <a:lnTo>
                      <a:pt x="116" y="22"/>
                    </a:lnTo>
                    <a:lnTo>
                      <a:pt x="99" y="29"/>
                    </a:lnTo>
                    <a:lnTo>
                      <a:pt x="83" y="38"/>
                    </a:lnTo>
                    <a:lnTo>
                      <a:pt x="67" y="48"/>
                    </a:lnTo>
                    <a:lnTo>
                      <a:pt x="50" y="59"/>
                    </a:lnTo>
                    <a:lnTo>
                      <a:pt x="34" y="68"/>
                    </a:lnTo>
                    <a:lnTo>
                      <a:pt x="17" y="77"/>
                    </a:lnTo>
                    <a:lnTo>
                      <a:pt x="0" y="84"/>
                    </a:lnTo>
                    <a:lnTo>
                      <a:pt x="0" y="72"/>
                    </a:lnTo>
                    <a:lnTo>
                      <a:pt x="134" y="0"/>
                    </a:lnTo>
                    <a:lnTo>
                      <a:pt x="134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" name="Freeform 299"/>
              <p:cNvSpPr>
                <a:spLocks/>
              </p:cNvSpPr>
              <p:nvPr/>
            </p:nvSpPr>
            <p:spPr bwMode="auto">
              <a:xfrm>
                <a:off x="6460" y="953"/>
                <a:ext cx="140" cy="80"/>
              </a:xfrm>
              <a:custGeom>
                <a:avLst/>
                <a:gdLst/>
                <a:ahLst/>
                <a:cxnLst>
                  <a:cxn ang="0">
                    <a:pos x="86" y="37"/>
                  </a:cxn>
                  <a:cxn ang="0">
                    <a:pos x="75" y="43"/>
                  </a:cxn>
                  <a:cxn ang="0">
                    <a:pos x="66" y="50"/>
                  </a:cxn>
                  <a:cxn ang="0">
                    <a:pos x="55" y="57"/>
                  </a:cxn>
                  <a:cxn ang="0">
                    <a:pos x="45" y="62"/>
                  </a:cxn>
                  <a:cxn ang="0">
                    <a:pos x="34" y="69"/>
                  </a:cxn>
                  <a:cxn ang="0">
                    <a:pos x="24" y="73"/>
                  </a:cxn>
                  <a:cxn ang="0">
                    <a:pos x="12" y="78"/>
                  </a:cxn>
                  <a:cxn ang="0">
                    <a:pos x="0" y="80"/>
                  </a:cxn>
                  <a:cxn ang="0">
                    <a:pos x="0" y="72"/>
                  </a:cxn>
                  <a:cxn ang="0">
                    <a:pos x="140" y="0"/>
                  </a:cxn>
                  <a:cxn ang="0">
                    <a:pos x="137" y="7"/>
                  </a:cxn>
                  <a:cxn ang="0">
                    <a:pos x="132" y="12"/>
                  </a:cxn>
                  <a:cxn ang="0">
                    <a:pos x="125" y="16"/>
                  </a:cxn>
                  <a:cxn ang="0">
                    <a:pos x="117" y="19"/>
                  </a:cxn>
                  <a:cxn ang="0">
                    <a:pos x="109" y="23"/>
                  </a:cxn>
                  <a:cxn ang="0">
                    <a:pos x="100" y="27"/>
                  </a:cxn>
                  <a:cxn ang="0">
                    <a:pos x="93" y="31"/>
                  </a:cxn>
                  <a:cxn ang="0">
                    <a:pos x="86" y="37"/>
                  </a:cxn>
                </a:cxnLst>
                <a:rect l="0" t="0" r="r" b="b"/>
                <a:pathLst>
                  <a:path w="140" h="80">
                    <a:moveTo>
                      <a:pt x="86" y="37"/>
                    </a:moveTo>
                    <a:lnTo>
                      <a:pt x="75" y="43"/>
                    </a:lnTo>
                    <a:lnTo>
                      <a:pt x="66" y="50"/>
                    </a:lnTo>
                    <a:lnTo>
                      <a:pt x="55" y="57"/>
                    </a:lnTo>
                    <a:lnTo>
                      <a:pt x="45" y="62"/>
                    </a:lnTo>
                    <a:lnTo>
                      <a:pt x="34" y="69"/>
                    </a:lnTo>
                    <a:lnTo>
                      <a:pt x="24" y="73"/>
                    </a:lnTo>
                    <a:lnTo>
                      <a:pt x="12" y="78"/>
                    </a:lnTo>
                    <a:lnTo>
                      <a:pt x="0" y="80"/>
                    </a:lnTo>
                    <a:lnTo>
                      <a:pt x="0" y="72"/>
                    </a:lnTo>
                    <a:lnTo>
                      <a:pt x="140" y="0"/>
                    </a:lnTo>
                    <a:lnTo>
                      <a:pt x="137" y="7"/>
                    </a:lnTo>
                    <a:lnTo>
                      <a:pt x="132" y="12"/>
                    </a:lnTo>
                    <a:lnTo>
                      <a:pt x="125" y="16"/>
                    </a:lnTo>
                    <a:lnTo>
                      <a:pt x="117" y="19"/>
                    </a:lnTo>
                    <a:lnTo>
                      <a:pt x="109" y="23"/>
                    </a:lnTo>
                    <a:lnTo>
                      <a:pt x="100" y="27"/>
                    </a:lnTo>
                    <a:lnTo>
                      <a:pt x="93" y="31"/>
                    </a:lnTo>
                    <a:lnTo>
                      <a:pt x="86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" name="Freeform 300"/>
              <p:cNvSpPr>
                <a:spLocks/>
              </p:cNvSpPr>
              <p:nvPr/>
            </p:nvSpPr>
            <p:spPr bwMode="auto">
              <a:xfrm>
                <a:off x="6500" y="826"/>
                <a:ext cx="93" cy="131"/>
              </a:xfrm>
              <a:custGeom>
                <a:avLst/>
                <a:gdLst/>
                <a:ahLst/>
                <a:cxnLst>
                  <a:cxn ang="0">
                    <a:pos x="31" y="131"/>
                  </a:cxn>
                  <a:cxn ang="0">
                    <a:pos x="20" y="131"/>
                  </a:cxn>
                  <a:cxn ang="0">
                    <a:pos x="0" y="34"/>
                  </a:cxn>
                  <a:cxn ang="0">
                    <a:pos x="8" y="31"/>
                  </a:cxn>
                  <a:cxn ang="0">
                    <a:pos x="17" y="25"/>
                  </a:cxn>
                  <a:cxn ang="0">
                    <a:pos x="25" y="20"/>
                  </a:cxn>
                  <a:cxn ang="0">
                    <a:pos x="32" y="15"/>
                  </a:cxn>
                  <a:cxn ang="0">
                    <a:pos x="41" y="9"/>
                  </a:cxn>
                  <a:cxn ang="0">
                    <a:pos x="50" y="5"/>
                  </a:cxn>
                  <a:cxn ang="0">
                    <a:pos x="58" y="2"/>
                  </a:cxn>
                  <a:cxn ang="0">
                    <a:pos x="68" y="0"/>
                  </a:cxn>
                  <a:cxn ang="0">
                    <a:pos x="68" y="18"/>
                  </a:cxn>
                  <a:cxn ang="0">
                    <a:pos x="74" y="35"/>
                  </a:cxn>
                  <a:cxn ang="0">
                    <a:pos x="82" y="52"/>
                  </a:cxn>
                  <a:cxn ang="0">
                    <a:pos x="88" y="70"/>
                  </a:cxn>
                  <a:cxn ang="0">
                    <a:pos x="93" y="86"/>
                  </a:cxn>
                  <a:cxn ang="0">
                    <a:pos x="92" y="101"/>
                  </a:cxn>
                  <a:cxn ang="0">
                    <a:pos x="82" y="113"/>
                  </a:cxn>
                  <a:cxn ang="0">
                    <a:pos x="60" y="124"/>
                  </a:cxn>
                  <a:cxn ang="0">
                    <a:pos x="31" y="131"/>
                  </a:cxn>
                </a:cxnLst>
                <a:rect l="0" t="0" r="r" b="b"/>
                <a:pathLst>
                  <a:path w="93" h="131">
                    <a:moveTo>
                      <a:pt x="31" y="131"/>
                    </a:moveTo>
                    <a:lnTo>
                      <a:pt x="20" y="131"/>
                    </a:lnTo>
                    <a:lnTo>
                      <a:pt x="0" y="34"/>
                    </a:lnTo>
                    <a:lnTo>
                      <a:pt x="8" y="31"/>
                    </a:lnTo>
                    <a:lnTo>
                      <a:pt x="17" y="25"/>
                    </a:lnTo>
                    <a:lnTo>
                      <a:pt x="25" y="20"/>
                    </a:lnTo>
                    <a:lnTo>
                      <a:pt x="32" y="15"/>
                    </a:lnTo>
                    <a:lnTo>
                      <a:pt x="41" y="9"/>
                    </a:lnTo>
                    <a:lnTo>
                      <a:pt x="50" y="5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68" y="18"/>
                    </a:lnTo>
                    <a:lnTo>
                      <a:pt x="74" y="35"/>
                    </a:lnTo>
                    <a:lnTo>
                      <a:pt x="82" y="52"/>
                    </a:lnTo>
                    <a:lnTo>
                      <a:pt x="88" y="70"/>
                    </a:lnTo>
                    <a:lnTo>
                      <a:pt x="93" y="86"/>
                    </a:lnTo>
                    <a:lnTo>
                      <a:pt x="92" y="101"/>
                    </a:lnTo>
                    <a:lnTo>
                      <a:pt x="82" y="113"/>
                    </a:lnTo>
                    <a:lnTo>
                      <a:pt x="60" y="124"/>
                    </a:lnTo>
                    <a:lnTo>
                      <a:pt x="31" y="1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6" name="Freeform 301"/>
              <p:cNvSpPr>
                <a:spLocks/>
              </p:cNvSpPr>
              <p:nvPr/>
            </p:nvSpPr>
            <p:spPr bwMode="auto">
              <a:xfrm>
                <a:off x="6470" y="990"/>
                <a:ext cx="123" cy="71"/>
              </a:xfrm>
              <a:custGeom>
                <a:avLst/>
                <a:gdLst/>
                <a:ahLst/>
                <a:cxnLst>
                  <a:cxn ang="0">
                    <a:pos x="123" y="11"/>
                  </a:cxn>
                  <a:cxn ang="0">
                    <a:pos x="108" y="19"/>
                  </a:cxn>
                  <a:cxn ang="0">
                    <a:pos x="92" y="28"/>
                  </a:cxn>
                  <a:cxn ang="0">
                    <a:pos x="77" y="36"/>
                  </a:cxn>
                  <a:cxn ang="0">
                    <a:pos x="62" y="46"/>
                  </a:cxn>
                  <a:cxn ang="0">
                    <a:pos x="47" y="55"/>
                  </a:cxn>
                  <a:cxn ang="0">
                    <a:pos x="32" y="62"/>
                  </a:cxn>
                  <a:cxn ang="0">
                    <a:pos x="16" y="68"/>
                  </a:cxn>
                  <a:cxn ang="0">
                    <a:pos x="0" y="71"/>
                  </a:cxn>
                  <a:cxn ang="0">
                    <a:pos x="0" y="65"/>
                  </a:cxn>
                  <a:cxn ang="0">
                    <a:pos x="123" y="0"/>
                  </a:cxn>
                  <a:cxn ang="0">
                    <a:pos x="123" y="11"/>
                  </a:cxn>
                </a:cxnLst>
                <a:rect l="0" t="0" r="r" b="b"/>
                <a:pathLst>
                  <a:path w="123" h="71">
                    <a:moveTo>
                      <a:pt x="123" y="11"/>
                    </a:moveTo>
                    <a:lnTo>
                      <a:pt x="108" y="19"/>
                    </a:lnTo>
                    <a:lnTo>
                      <a:pt x="92" y="28"/>
                    </a:lnTo>
                    <a:lnTo>
                      <a:pt x="77" y="36"/>
                    </a:lnTo>
                    <a:lnTo>
                      <a:pt x="62" y="46"/>
                    </a:lnTo>
                    <a:lnTo>
                      <a:pt x="47" y="55"/>
                    </a:lnTo>
                    <a:lnTo>
                      <a:pt x="32" y="62"/>
                    </a:lnTo>
                    <a:lnTo>
                      <a:pt x="16" y="68"/>
                    </a:lnTo>
                    <a:lnTo>
                      <a:pt x="0" y="71"/>
                    </a:lnTo>
                    <a:lnTo>
                      <a:pt x="0" y="65"/>
                    </a:lnTo>
                    <a:lnTo>
                      <a:pt x="123" y="0"/>
                    </a:lnTo>
                    <a:lnTo>
                      <a:pt x="123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" name="Freeform 302"/>
              <p:cNvSpPr>
                <a:spLocks/>
              </p:cNvSpPr>
              <p:nvPr/>
            </p:nvSpPr>
            <p:spPr bwMode="auto">
              <a:xfrm>
                <a:off x="6518" y="845"/>
                <a:ext cx="57" cy="95"/>
              </a:xfrm>
              <a:custGeom>
                <a:avLst/>
                <a:gdLst/>
                <a:ahLst/>
                <a:cxnLst>
                  <a:cxn ang="0">
                    <a:pos x="28" y="95"/>
                  </a:cxn>
                  <a:cxn ang="0">
                    <a:pos x="14" y="84"/>
                  </a:cxn>
                  <a:cxn ang="0">
                    <a:pos x="9" y="66"/>
                  </a:cxn>
                  <a:cxn ang="0">
                    <a:pos x="6" y="45"/>
                  </a:cxn>
                  <a:cxn ang="0">
                    <a:pos x="0" y="26"/>
                  </a:cxn>
                  <a:cxn ang="0">
                    <a:pos x="32" y="0"/>
                  </a:cxn>
                  <a:cxn ang="0">
                    <a:pos x="35" y="11"/>
                  </a:cxn>
                  <a:cxn ang="0">
                    <a:pos x="41" y="24"/>
                  </a:cxn>
                  <a:cxn ang="0">
                    <a:pos x="49" y="39"/>
                  </a:cxn>
                  <a:cxn ang="0">
                    <a:pos x="54" y="53"/>
                  </a:cxn>
                  <a:cxn ang="0">
                    <a:pos x="57" y="67"/>
                  </a:cxn>
                  <a:cxn ang="0">
                    <a:pos x="55" y="79"/>
                  </a:cxn>
                  <a:cxn ang="0">
                    <a:pos x="46" y="88"/>
                  </a:cxn>
                  <a:cxn ang="0">
                    <a:pos x="28" y="95"/>
                  </a:cxn>
                </a:cxnLst>
                <a:rect l="0" t="0" r="r" b="b"/>
                <a:pathLst>
                  <a:path w="57" h="95">
                    <a:moveTo>
                      <a:pt x="28" y="95"/>
                    </a:moveTo>
                    <a:lnTo>
                      <a:pt x="14" y="84"/>
                    </a:lnTo>
                    <a:lnTo>
                      <a:pt x="9" y="66"/>
                    </a:lnTo>
                    <a:lnTo>
                      <a:pt x="6" y="45"/>
                    </a:lnTo>
                    <a:lnTo>
                      <a:pt x="0" y="26"/>
                    </a:lnTo>
                    <a:lnTo>
                      <a:pt x="32" y="0"/>
                    </a:lnTo>
                    <a:lnTo>
                      <a:pt x="35" y="11"/>
                    </a:lnTo>
                    <a:lnTo>
                      <a:pt x="41" y="24"/>
                    </a:lnTo>
                    <a:lnTo>
                      <a:pt x="49" y="39"/>
                    </a:lnTo>
                    <a:lnTo>
                      <a:pt x="54" y="53"/>
                    </a:lnTo>
                    <a:lnTo>
                      <a:pt x="57" y="67"/>
                    </a:lnTo>
                    <a:lnTo>
                      <a:pt x="55" y="79"/>
                    </a:lnTo>
                    <a:lnTo>
                      <a:pt x="46" y="88"/>
                    </a:lnTo>
                    <a:lnTo>
                      <a:pt x="28" y="9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8" name="Freeform 303"/>
              <p:cNvSpPr>
                <a:spLocks/>
              </p:cNvSpPr>
              <p:nvPr/>
            </p:nvSpPr>
            <p:spPr bwMode="auto">
              <a:xfrm>
                <a:off x="6276" y="2691"/>
                <a:ext cx="284" cy="26"/>
              </a:xfrm>
              <a:custGeom>
                <a:avLst/>
                <a:gdLst/>
                <a:ahLst/>
                <a:cxnLst>
                  <a:cxn ang="0">
                    <a:pos x="212" y="19"/>
                  </a:cxn>
                  <a:cxn ang="0">
                    <a:pos x="199" y="18"/>
                  </a:cxn>
                  <a:cxn ang="0">
                    <a:pos x="186" y="18"/>
                  </a:cxn>
                  <a:cxn ang="0">
                    <a:pos x="172" y="17"/>
                  </a:cxn>
                  <a:cxn ang="0">
                    <a:pos x="159" y="17"/>
                  </a:cxn>
                  <a:cxn ang="0">
                    <a:pos x="145" y="16"/>
                  </a:cxn>
                  <a:cxn ang="0">
                    <a:pos x="131" y="16"/>
                  </a:cxn>
                  <a:cxn ang="0">
                    <a:pos x="118" y="15"/>
                  </a:cxn>
                  <a:cxn ang="0">
                    <a:pos x="104" y="14"/>
                  </a:cxn>
                  <a:cxn ang="0">
                    <a:pos x="90" y="13"/>
                  </a:cxn>
                  <a:cxn ang="0">
                    <a:pos x="76" y="12"/>
                  </a:cxn>
                  <a:cxn ang="0">
                    <a:pos x="63" y="11"/>
                  </a:cxn>
                  <a:cxn ang="0">
                    <a:pos x="50" y="10"/>
                  </a:cxn>
                  <a:cxn ang="0">
                    <a:pos x="37" y="7"/>
                  </a:cxn>
                  <a:cxn ang="0">
                    <a:pos x="24" y="6"/>
                  </a:cxn>
                  <a:cxn ang="0">
                    <a:pos x="12" y="3"/>
                  </a:cxn>
                  <a:cxn ang="0">
                    <a:pos x="0" y="1"/>
                  </a:cxn>
                  <a:cxn ang="0">
                    <a:pos x="15" y="1"/>
                  </a:cxn>
                  <a:cxn ang="0">
                    <a:pos x="32" y="0"/>
                  </a:cxn>
                  <a:cxn ang="0">
                    <a:pos x="49" y="0"/>
                  </a:cxn>
                  <a:cxn ang="0">
                    <a:pos x="66" y="0"/>
                  </a:cxn>
                  <a:cxn ang="0">
                    <a:pos x="85" y="1"/>
                  </a:cxn>
                  <a:cxn ang="0">
                    <a:pos x="103" y="1"/>
                  </a:cxn>
                  <a:cxn ang="0">
                    <a:pos x="122" y="2"/>
                  </a:cxn>
                  <a:cxn ang="0">
                    <a:pos x="141" y="3"/>
                  </a:cxn>
                  <a:cxn ang="0">
                    <a:pos x="160" y="4"/>
                  </a:cxn>
                  <a:cxn ang="0">
                    <a:pos x="178" y="6"/>
                  </a:cxn>
                  <a:cxn ang="0">
                    <a:pos x="198" y="9"/>
                  </a:cxn>
                  <a:cxn ang="0">
                    <a:pos x="216" y="11"/>
                  </a:cxn>
                  <a:cxn ang="0">
                    <a:pos x="234" y="14"/>
                  </a:cxn>
                  <a:cxn ang="0">
                    <a:pos x="252" y="17"/>
                  </a:cxn>
                  <a:cxn ang="0">
                    <a:pos x="268" y="20"/>
                  </a:cxn>
                  <a:cxn ang="0">
                    <a:pos x="284" y="25"/>
                  </a:cxn>
                  <a:cxn ang="0">
                    <a:pos x="278" y="25"/>
                  </a:cxn>
                  <a:cxn ang="0">
                    <a:pos x="270" y="25"/>
                  </a:cxn>
                  <a:cxn ang="0">
                    <a:pos x="261" y="26"/>
                  </a:cxn>
                  <a:cxn ang="0">
                    <a:pos x="252" y="26"/>
                  </a:cxn>
                  <a:cxn ang="0">
                    <a:pos x="241" y="26"/>
                  </a:cxn>
                  <a:cxn ang="0">
                    <a:pos x="231" y="25"/>
                  </a:cxn>
                  <a:cxn ang="0">
                    <a:pos x="222" y="23"/>
                  </a:cxn>
                  <a:cxn ang="0">
                    <a:pos x="212" y="19"/>
                  </a:cxn>
                </a:cxnLst>
                <a:rect l="0" t="0" r="r" b="b"/>
                <a:pathLst>
                  <a:path w="284" h="26">
                    <a:moveTo>
                      <a:pt x="212" y="19"/>
                    </a:moveTo>
                    <a:lnTo>
                      <a:pt x="199" y="18"/>
                    </a:lnTo>
                    <a:lnTo>
                      <a:pt x="186" y="18"/>
                    </a:lnTo>
                    <a:lnTo>
                      <a:pt x="172" y="17"/>
                    </a:lnTo>
                    <a:lnTo>
                      <a:pt x="159" y="17"/>
                    </a:lnTo>
                    <a:lnTo>
                      <a:pt x="145" y="16"/>
                    </a:lnTo>
                    <a:lnTo>
                      <a:pt x="131" y="16"/>
                    </a:lnTo>
                    <a:lnTo>
                      <a:pt x="118" y="15"/>
                    </a:lnTo>
                    <a:lnTo>
                      <a:pt x="104" y="14"/>
                    </a:lnTo>
                    <a:lnTo>
                      <a:pt x="90" y="13"/>
                    </a:lnTo>
                    <a:lnTo>
                      <a:pt x="76" y="12"/>
                    </a:lnTo>
                    <a:lnTo>
                      <a:pt x="63" y="11"/>
                    </a:lnTo>
                    <a:lnTo>
                      <a:pt x="50" y="10"/>
                    </a:lnTo>
                    <a:lnTo>
                      <a:pt x="37" y="7"/>
                    </a:lnTo>
                    <a:lnTo>
                      <a:pt x="24" y="6"/>
                    </a:lnTo>
                    <a:lnTo>
                      <a:pt x="12" y="3"/>
                    </a:lnTo>
                    <a:lnTo>
                      <a:pt x="0" y="1"/>
                    </a:lnTo>
                    <a:lnTo>
                      <a:pt x="15" y="1"/>
                    </a:lnTo>
                    <a:lnTo>
                      <a:pt x="32" y="0"/>
                    </a:lnTo>
                    <a:lnTo>
                      <a:pt x="49" y="0"/>
                    </a:lnTo>
                    <a:lnTo>
                      <a:pt x="66" y="0"/>
                    </a:lnTo>
                    <a:lnTo>
                      <a:pt x="85" y="1"/>
                    </a:lnTo>
                    <a:lnTo>
                      <a:pt x="103" y="1"/>
                    </a:lnTo>
                    <a:lnTo>
                      <a:pt x="122" y="2"/>
                    </a:lnTo>
                    <a:lnTo>
                      <a:pt x="141" y="3"/>
                    </a:lnTo>
                    <a:lnTo>
                      <a:pt x="160" y="4"/>
                    </a:lnTo>
                    <a:lnTo>
                      <a:pt x="178" y="6"/>
                    </a:lnTo>
                    <a:lnTo>
                      <a:pt x="198" y="9"/>
                    </a:lnTo>
                    <a:lnTo>
                      <a:pt x="216" y="11"/>
                    </a:lnTo>
                    <a:lnTo>
                      <a:pt x="234" y="14"/>
                    </a:lnTo>
                    <a:lnTo>
                      <a:pt x="252" y="17"/>
                    </a:lnTo>
                    <a:lnTo>
                      <a:pt x="268" y="20"/>
                    </a:lnTo>
                    <a:lnTo>
                      <a:pt x="284" y="25"/>
                    </a:lnTo>
                    <a:lnTo>
                      <a:pt x="278" y="25"/>
                    </a:lnTo>
                    <a:lnTo>
                      <a:pt x="270" y="25"/>
                    </a:lnTo>
                    <a:lnTo>
                      <a:pt x="261" y="26"/>
                    </a:lnTo>
                    <a:lnTo>
                      <a:pt x="252" y="26"/>
                    </a:lnTo>
                    <a:lnTo>
                      <a:pt x="241" y="26"/>
                    </a:lnTo>
                    <a:lnTo>
                      <a:pt x="231" y="25"/>
                    </a:lnTo>
                    <a:lnTo>
                      <a:pt x="222" y="23"/>
                    </a:lnTo>
                    <a:lnTo>
                      <a:pt x="212" y="19"/>
                    </a:lnTo>
                    <a:close/>
                  </a:path>
                </a:pathLst>
              </a:custGeom>
              <a:solidFill>
                <a:srgbClr val="C4C4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" name="Freeform 304"/>
              <p:cNvSpPr>
                <a:spLocks/>
              </p:cNvSpPr>
              <p:nvPr/>
            </p:nvSpPr>
            <p:spPr bwMode="auto">
              <a:xfrm>
                <a:off x="6505" y="1843"/>
                <a:ext cx="49" cy="108"/>
              </a:xfrm>
              <a:custGeom>
                <a:avLst/>
                <a:gdLst/>
                <a:ahLst/>
                <a:cxnLst>
                  <a:cxn ang="0">
                    <a:pos x="41" y="108"/>
                  </a:cxn>
                  <a:cxn ang="0">
                    <a:pos x="34" y="99"/>
                  </a:cxn>
                  <a:cxn ang="0">
                    <a:pos x="27" y="90"/>
                  </a:cxn>
                  <a:cxn ang="0">
                    <a:pos x="22" y="78"/>
                  </a:cxn>
                  <a:cxn ang="0">
                    <a:pos x="18" y="65"/>
                  </a:cxn>
                  <a:cxn ang="0">
                    <a:pos x="13" y="52"/>
                  </a:cxn>
                  <a:cxn ang="0">
                    <a:pos x="10" y="39"/>
                  </a:cxn>
                  <a:cxn ang="0">
                    <a:pos x="6" y="27"/>
                  </a:cxn>
                  <a:cxn ang="0">
                    <a:pos x="1" y="15"/>
                  </a:cxn>
                  <a:cxn ang="0">
                    <a:pos x="0" y="9"/>
                  </a:cxn>
                  <a:cxn ang="0">
                    <a:pos x="5" y="4"/>
                  </a:cxn>
                  <a:cxn ang="0">
                    <a:pos x="11" y="2"/>
                  </a:cxn>
                  <a:cxn ang="0">
                    <a:pos x="15" y="0"/>
                  </a:cxn>
                  <a:cxn ang="0">
                    <a:pos x="22" y="12"/>
                  </a:cxn>
                  <a:cxn ang="0">
                    <a:pos x="27" y="24"/>
                  </a:cxn>
                  <a:cxn ang="0">
                    <a:pos x="32" y="37"/>
                  </a:cxn>
                  <a:cxn ang="0">
                    <a:pos x="36" y="49"/>
                  </a:cxn>
                  <a:cxn ang="0">
                    <a:pos x="38" y="61"/>
                  </a:cxn>
                  <a:cxn ang="0">
                    <a:pos x="41" y="74"/>
                  </a:cxn>
                  <a:cxn ang="0">
                    <a:pos x="45" y="87"/>
                  </a:cxn>
                  <a:cxn ang="0">
                    <a:pos x="49" y="100"/>
                  </a:cxn>
                  <a:cxn ang="0">
                    <a:pos x="41" y="108"/>
                  </a:cxn>
                </a:cxnLst>
                <a:rect l="0" t="0" r="r" b="b"/>
                <a:pathLst>
                  <a:path w="49" h="108">
                    <a:moveTo>
                      <a:pt x="41" y="108"/>
                    </a:moveTo>
                    <a:lnTo>
                      <a:pt x="34" y="99"/>
                    </a:lnTo>
                    <a:lnTo>
                      <a:pt x="27" y="90"/>
                    </a:lnTo>
                    <a:lnTo>
                      <a:pt x="22" y="78"/>
                    </a:lnTo>
                    <a:lnTo>
                      <a:pt x="18" y="65"/>
                    </a:lnTo>
                    <a:lnTo>
                      <a:pt x="13" y="52"/>
                    </a:lnTo>
                    <a:lnTo>
                      <a:pt x="10" y="39"/>
                    </a:lnTo>
                    <a:lnTo>
                      <a:pt x="6" y="27"/>
                    </a:lnTo>
                    <a:lnTo>
                      <a:pt x="1" y="15"/>
                    </a:lnTo>
                    <a:lnTo>
                      <a:pt x="0" y="9"/>
                    </a:lnTo>
                    <a:lnTo>
                      <a:pt x="5" y="4"/>
                    </a:lnTo>
                    <a:lnTo>
                      <a:pt x="11" y="2"/>
                    </a:lnTo>
                    <a:lnTo>
                      <a:pt x="15" y="0"/>
                    </a:lnTo>
                    <a:lnTo>
                      <a:pt x="22" y="12"/>
                    </a:lnTo>
                    <a:lnTo>
                      <a:pt x="27" y="24"/>
                    </a:lnTo>
                    <a:lnTo>
                      <a:pt x="32" y="37"/>
                    </a:lnTo>
                    <a:lnTo>
                      <a:pt x="36" y="49"/>
                    </a:lnTo>
                    <a:lnTo>
                      <a:pt x="38" y="61"/>
                    </a:lnTo>
                    <a:lnTo>
                      <a:pt x="41" y="74"/>
                    </a:lnTo>
                    <a:lnTo>
                      <a:pt x="45" y="87"/>
                    </a:lnTo>
                    <a:lnTo>
                      <a:pt x="49" y="100"/>
                    </a:lnTo>
                    <a:lnTo>
                      <a:pt x="41" y="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" name="Freeform 305"/>
              <p:cNvSpPr>
                <a:spLocks/>
              </p:cNvSpPr>
              <p:nvPr/>
            </p:nvSpPr>
            <p:spPr bwMode="auto">
              <a:xfrm>
                <a:off x="6398" y="2289"/>
                <a:ext cx="152" cy="31"/>
              </a:xfrm>
              <a:custGeom>
                <a:avLst/>
                <a:gdLst/>
                <a:ahLst/>
                <a:cxnLst>
                  <a:cxn ang="0">
                    <a:pos x="0" y="21"/>
                  </a:cxn>
                  <a:cxn ang="0">
                    <a:pos x="0" y="0"/>
                  </a:cxn>
                  <a:cxn ang="0">
                    <a:pos x="144" y="2"/>
                  </a:cxn>
                  <a:cxn ang="0">
                    <a:pos x="152" y="31"/>
                  </a:cxn>
                  <a:cxn ang="0">
                    <a:pos x="133" y="31"/>
                  </a:cxn>
                  <a:cxn ang="0">
                    <a:pos x="114" y="31"/>
                  </a:cxn>
                  <a:cxn ang="0">
                    <a:pos x="94" y="31"/>
                  </a:cxn>
                  <a:cxn ang="0">
                    <a:pos x="75" y="30"/>
                  </a:cxn>
                  <a:cxn ang="0">
                    <a:pos x="55" y="30"/>
                  </a:cxn>
                  <a:cxn ang="0">
                    <a:pos x="37" y="28"/>
                  </a:cxn>
                  <a:cxn ang="0">
                    <a:pos x="19" y="25"/>
                  </a:cxn>
                  <a:cxn ang="0">
                    <a:pos x="0" y="21"/>
                  </a:cxn>
                </a:cxnLst>
                <a:rect l="0" t="0" r="r" b="b"/>
                <a:pathLst>
                  <a:path w="152" h="31">
                    <a:moveTo>
                      <a:pt x="0" y="21"/>
                    </a:moveTo>
                    <a:lnTo>
                      <a:pt x="0" y="0"/>
                    </a:lnTo>
                    <a:lnTo>
                      <a:pt x="144" y="2"/>
                    </a:lnTo>
                    <a:lnTo>
                      <a:pt x="152" y="31"/>
                    </a:lnTo>
                    <a:lnTo>
                      <a:pt x="133" y="31"/>
                    </a:lnTo>
                    <a:lnTo>
                      <a:pt x="114" y="31"/>
                    </a:lnTo>
                    <a:lnTo>
                      <a:pt x="94" y="31"/>
                    </a:lnTo>
                    <a:lnTo>
                      <a:pt x="75" y="30"/>
                    </a:lnTo>
                    <a:lnTo>
                      <a:pt x="55" y="30"/>
                    </a:lnTo>
                    <a:lnTo>
                      <a:pt x="37" y="28"/>
                    </a:lnTo>
                    <a:lnTo>
                      <a:pt x="19" y="2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FE0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" name="Freeform 306"/>
              <p:cNvSpPr>
                <a:spLocks/>
              </p:cNvSpPr>
              <p:nvPr/>
            </p:nvSpPr>
            <p:spPr bwMode="auto">
              <a:xfrm>
                <a:off x="6419" y="1717"/>
                <a:ext cx="112" cy="100"/>
              </a:xfrm>
              <a:custGeom>
                <a:avLst/>
                <a:gdLst/>
                <a:ahLst/>
                <a:cxnLst>
                  <a:cxn ang="0">
                    <a:pos x="62" y="15"/>
                  </a:cxn>
                  <a:cxn ang="0">
                    <a:pos x="55" y="14"/>
                  </a:cxn>
                  <a:cxn ang="0">
                    <a:pos x="47" y="15"/>
                  </a:cxn>
                  <a:cxn ang="0">
                    <a:pos x="41" y="17"/>
                  </a:cxn>
                  <a:cxn ang="0">
                    <a:pos x="34" y="21"/>
                  </a:cxn>
                  <a:cxn ang="0">
                    <a:pos x="29" y="25"/>
                  </a:cxn>
                  <a:cxn ang="0">
                    <a:pos x="24" y="32"/>
                  </a:cxn>
                  <a:cxn ang="0">
                    <a:pos x="19" y="37"/>
                  </a:cxn>
                  <a:cxn ang="0">
                    <a:pos x="15" y="43"/>
                  </a:cxn>
                  <a:cxn ang="0">
                    <a:pos x="12" y="100"/>
                  </a:cxn>
                  <a:cxn ang="0">
                    <a:pos x="2" y="85"/>
                  </a:cxn>
                  <a:cxn ang="0">
                    <a:pos x="0" y="65"/>
                  </a:cxn>
                  <a:cxn ang="0">
                    <a:pos x="2" y="46"/>
                  </a:cxn>
                  <a:cxn ang="0">
                    <a:pos x="8" y="29"/>
                  </a:cxn>
                  <a:cxn ang="0">
                    <a:pos x="14" y="21"/>
                  </a:cxn>
                  <a:cxn ang="0">
                    <a:pos x="21" y="15"/>
                  </a:cxn>
                  <a:cxn ang="0">
                    <a:pos x="29" y="8"/>
                  </a:cxn>
                  <a:cxn ang="0">
                    <a:pos x="38" y="4"/>
                  </a:cxn>
                  <a:cxn ang="0">
                    <a:pos x="47" y="1"/>
                  </a:cxn>
                  <a:cxn ang="0">
                    <a:pos x="56" y="0"/>
                  </a:cxn>
                  <a:cxn ang="0">
                    <a:pos x="67" y="1"/>
                  </a:cxn>
                  <a:cxn ang="0">
                    <a:pos x="77" y="4"/>
                  </a:cxn>
                  <a:cxn ang="0">
                    <a:pos x="83" y="11"/>
                  </a:cxn>
                  <a:cxn ang="0">
                    <a:pos x="89" y="19"/>
                  </a:cxn>
                  <a:cxn ang="0">
                    <a:pos x="96" y="27"/>
                  </a:cxn>
                  <a:cxn ang="0">
                    <a:pos x="101" y="34"/>
                  </a:cxn>
                  <a:cxn ang="0">
                    <a:pos x="107" y="43"/>
                  </a:cxn>
                  <a:cxn ang="0">
                    <a:pos x="110" y="51"/>
                  </a:cxn>
                  <a:cxn ang="0">
                    <a:pos x="112" y="60"/>
                  </a:cxn>
                  <a:cxn ang="0">
                    <a:pos x="112" y="69"/>
                  </a:cxn>
                  <a:cxn ang="0">
                    <a:pos x="105" y="64"/>
                  </a:cxn>
                  <a:cxn ang="0">
                    <a:pos x="97" y="58"/>
                  </a:cxn>
                  <a:cxn ang="0">
                    <a:pos x="92" y="51"/>
                  </a:cxn>
                  <a:cxn ang="0">
                    <a:pos x="86" y="43"/>
                  </a:cxn>
                  <a:cxn ang="0">
                    <a:pos x="82" y="35"/>
                  </a:cxn>
                  <a:cxn ang="0">
                    <a:pos x="77" y="27"/>
                  </a:cxn>
                  <a:cxn ang="0">
                    <a:pos x="70" y="20"/>
                  </a:cxn>
                  <a:cxn ang="0">
                    <a:pos x="62" y="15"/>
                  </a:cxn>
                </a:cxnLst>
                <a:rect l="0" t="0" r="r" b="b"/>
                <a:pathLst>
                  <a:path w="112" h="100">
                    <a:moveTo>
                      <a:pt x="62" y="15"/>
                    </a:moveTo>
                    <a:lnTo>
                      <a:pt x="55" y="14"/>
                    </a:lnTo>
                    <a:lnTo>
                      <a:pt x="47" y="15"/>
                    </a:lnTo>
                    <a:lnTo>
                      <a:pt x="41" y="17"/>
                    </a:lnTo>
                    <a:lnTo>
                      <a:pt x="34" y="21"/>
                    </a:lnTo>
                    <a:lnTo>
                      <a:pt x="29" y="25"/>
                    </a:lnTo>
                    <a:lnTo>
                      <a:pt x="24" y="32"/>
                    </a:lnTo>
                    <a:lnTo>
                      <a:pt x="19" y="37"/>
                    </a:lnTo>
                    <a:lnTo>
                      <a:pt x="15" y="43"/>
                    </a:lnTo>
                    <a:lnTo>
                      <a:pt x="12" y="100"/>
                    </a:lnTo>
                    <a:lnTo>
                      <a:pt x="2" y="85"/>
                    </a:lnTo>
                    <a:lnTo>
                      <a:pt x="0" y="65"/>
                    </a:lnTo>
                    <a:lnTo>
                      <a:pt x="2" y="46"/>
                    </a:lnTo>
                    <a:lnTo>
                      <a:pt x="8" y="29"/>
                    </a:lnTo>
                    <a:lnTo>
                      <a:pt x="14" y="21"/>
                    </a:lnTo>
                    <a:lnTo>
                      <a:pt x="21" y="15"/>
                    </a:lnTo>
                    <a:lnTo>
                      <a:pt x="29" y="8"/>
                    </a:lnTo>
                    <a:lnTo>
                      <a:pt x="38" y="4"/>
                    </a:lnTo>
                    <a:lnTo>
                      <a:pt x="47" y="1"/>
                    </a:lnTo>
                    <a:lnTo>
                      <a:pt x="56" y="0"/>
                    </a:lnTo>
                    <a:lnTo>
                      <a:pt x="67" y="1"/>
                    </a:lnTo>
                    <a:lnTo>
                      <a:pt x="77" y="4"/>
                    </a:lnTo>
                    <a:lnTo>
                      <a:pt x="83" y="11"/>
                    </a:lnTo>
                    <a:lnTo>
                      <a:pt x="89" y="19"/>
                    </a:lnTo>
                    <a:lnTo>
                      <a:pt x="96" y="27"/>
                    </a:lnTo>
                    <a:lnTo>
                      <a:pt x="101" y="34"/>
                    </a:lnTo>
                    <a:lnTo>
                      <a:pt x="107" y="43"/>
                    </a:lnTo>
                    <a:lnTo>
                      <a:pt x="110" y="51"/>
                    </a:lnTo>
                    <a:lnTo>
                      <a:pt x="112" y="60"/>
                    </a:lnTo>
                    <a:lnTo>
                      <a:pt x="112" y="69"/>
                    </a:lnTo>
                    <a:lnTo>
                      <a:pt x="105" y="64"/>
                    </a:lnTo>
                    <a:lnTo>
                      <a:pt x="97" y="58"/>
                    </a:lnTo>
                    <a:lnTo>
                      <a:pt x="92" y="51"/>
                    </a:lnTo>
                    <a:lnTo>
                      <a:pt x="86" y="43"/>
                    </a:lnTo>
                    <a:lnTo>
                      <a:pt x="82" y="35"/>
                    </a:lnTo>
                    <a:lnTo>
                      <a:pt x="77" y="27"/>
                    </a:lnTo>
                    <a:lnTo>
                      <a:pt x="70" y="20"/>
                    </a:lnTo>
                    <a:lnTo>
                      <a:pt x="62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" name="Freeform 307"/>
              <p:cNvSpPr>
                <a:spLocks/>
              </p:cNvSpPr>
              <p:nvPr/>
            </p:nvSpPr>
            <p:spPr bwMode="auto">
              <a:xfrm>
                <a:off x="6323" y="2657"/>
                <a:ext cx="201" cy="23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11" y="14"/>
                  </a:cxn>
                  <a:cxn ang="0">
                    <a:pos x="22" y="10"/>
                  </a:cxn>
                  <a:cxn ang="0">
                    <a:pos x="34" y="7"/>
                  </a:cxn>
                  <a:cxn ang="0">
                    <a:pos x="47" y="4"/>
                  </a:cxn>
                  <a:cxn ang="0">
                    <a:pos x="60" y="3"/>
                  </a:cxn>
                  <a:cxn ang="0">
                    <a:pos x="73" y="1"/>
                  </a:cxn>
                  <a:cxn ang="0">
                    <a:pos x="86" y="0"/>
                  </a:cxn>
                  <a:cxn ang="0">
                    <a:pos x="100" y="1"/>
                  </a:cxn>
                  <a:cxn ang="0">
                    <a:pos x="113" y="3"/>
                  </a:cxn>
                  <a:cxn ang="0">
                    <a:pos x="127" y="4"/>
                  </a:cxn>
                  <a:cxn ang="0">
                    <a:pos x="140" y="6"/>
                  </a:cxn>
                  <a:cxn ang="0">
                    <a:pos x="153" y="9"/>
                  </a:cxn>
                  <a:cxn ang="0">
                    <a:pos x="166" y="11"/>
                  </a:cxn>
                  <a:cxn ang="0">
                    <a:pos x="178" y="15"/>
                  </a:cxn>
                  <a:cxn ang="0">
                    <a:pos x="190" y="19"/>
                  </a:cxn>
                  <a:cxn ang="0">
                    <a:pos x="201" y="23"/>
                  </a:cxn>
                  <a:cxn ang="0">
                    <a:pos x="190" y="22"/>
                  </a:cxn>
                  <a:cxn ang="0">
                    <a:pos x="178" y="20"/>
                  </a:cxn>
                  <a:cxn ang="0">
                    <a:pos x="166" y="19"/>
                  </a:cxn>
                  <a:cxn ang="0">
                    <a:pos x="154" y="18"/>
                  </a:cxn>
                  <a:cxn ang="0">
                    <a:pos x="142" y="18"/>
                  </a:cxn>
                  <a:cxn ang="0">
                    <a:pos x="129" y="17"/>
                  </a:cxn>
                  <a:cxn ang="0">
                    <a:pos x="117" y="17"/>
                  </a:cxn>
                  <a:cxn ang="0">
                    <a:pos x="104" y="17"/>
                  </a:cxn>
                  <a:cxn ang="0">
                    <a:pos x="92" y="17"/>
                  </a:cxn>
                  <a:cxn ang="0">
                    <a:pos x="79" y="17"/>
                  </a:cxn>
                  <a:cxn ang="0">
                    <a:pos x="66" y="17"/>
                  </a:cxn>
                  <a:cxn ang="0">
                    <a:pos x="53" y="17"/>
                  </a:cxn>
                  <a:cxn ang="0">
                    <a:pos x="40" y="18"/>
                  </a:cxn>
                  <a:cxn ang="0">
                    <a:pos x="26" y="18"/>
                  </a:cxn>
                  <a:cxn ang="0">
                    <a:pos x="13" y="19"/>
                  </a:cxn>
                  <a:cxn ang="0">
                    <a:pos x="0" y="20"/>
                  </a:cxn>
                </a:cxnLst>
                <a:rect l="0" t="0" r="r" b="b"/>
                <a:pathLst>
                  <a:path w="201" h="23">
                    <a:moveTo>
                      <a:pt x="0" y="20"/>
                    </a:moveTo>
                    <a:lnTo>
                      <a:pt x="11" y="14"/>
                    </a:lnTo>
                    <a:lnTo>
                      <a:pt x="22" y="10"/>
                    </a:lnTo>
                    <a:lnTo>
                      <a:pt x="34" y="7"/>
                    </a:lnTo>
                    <a:lnTo>
                      <a:pt x="47" y="4"/>
                    </a:lnTo>
                    <a:lnTo>
                      <a:pt x="60" y="3"/>
                    </a:lnTo>
                    <a:lnTo>
                      <a:pt x="73" y="1"/>
                    </a:lnTo>
                    <a:lnTo>
                      <a:pt x="86" y="0"/>
                    </a:lnTo>
                    <a:lnTo>
                      <a:pt x="100" y="1"/>
                    </a:lnTo>
                    <a:lnTo>
                      <a:pt x="113" y="3"/>
                    </a:lnTo>
                    <a:lnTo>
                      <a:pt x="127" y="4"/>
                    </a:lnTo>
                    <a:lnTo>
                      <a:pt x="140" y="6"/>
                    </a:lnTo>
                    <a:lnTo>
                      <a:pt x="153" y="9"/>
                    </a:lnTo>
                    <a:lnTo>
                      <a:pt x="166" y="11"/>
                    </a:lnTo>
                    <a:lnTo>
                      <a:pt x="178" y="15"/>
                    </a:lnTo>
                    <a:lnTo>
                      <a:pt x="190" y="19"/>
                    </a:lnTo>
                    <a:lnTo>
                      <a:pt x="201" y="23"/>
                    </a:lnTo>
                    <a:lnTo>
                      <a:pt x="190" y="22"/>
                    </a:lnTo>
                    <a:lnTo>
                      <a:pt x="178" y="20"/>
                    </a:lnTo>
                    <a:lnTo>
                      <a:pt x="166" y="19"/>
                    </a:lnTo>
                    <a:lnTo>
                      <a:pt x="154" y="18"/>
                    </a:lnTo>
                    <a:lnTo>
                      <a:pt x="142" y="18"/>
                    </a:lnTo>
                    <a:lnTo>
                      <a:pt x="129" y="17"/>
                    </a:lnTo>
                    <a:lnTo>
                      <a:pt x="117" y="17"/>
                    </a:lnTo>
                    <a:lnTo>
                      <a:pt x="104" y="17"/>
                    </a:lnTo>
                    <a:lnTo>
                      <a:pt x="92" y="17"/>
                    </a:lnTo>
                    <a:lnTo>
                      <a:pt x="79" y="17"/>
                    </a:lnTo>
                    <a:lnTo>
                      <a:pt x="66" y="17"/>
                    </a:lnTo>
                    <a:lnTo>
                      <a:pt x="53" y="17"/>
                    </a:lnTo>
                    <a:lnTo>
                      <a:pt x="40" y="18"/>
                    </a:lnTo>
                    <a:lnTo>
                      <a:pt x="26" y="18"/>
                    </a:lnTo>
                    <a:lnTo>
                      <a:pt x="13" y="19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C4C4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" name="Freeform 308"/>
              <p:cNvSpPr>
                <a:spLocks/>
              </p:cNvSpPr>
              <p:nvPr/>
            </p:nvSpPr>
            <p:spPr bwMode="auto">
              <a:xfrm>
                <a:off x="6250" y="2623"/>
                <a:ext cx="264" cy="46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11" y="38"/>
                  </a:cxn>
                  <a:cxn ang="0">
                    <a:pos x="22" y="29"/>
                  </a:cxn>
                  <a:cxn ang="0">
                    <a:pos x="34" y="22"/>
                  </a:cxn>
                  <a:cxn ang="0">
                    <a:pos x="47" y="17"/>
                  </a:cxn>
                  <a:cxn ang="0">
                    <a:pos x="61" y="12"/>
                  </a:cxn>
                  <a:cxn ang="0">
                    <a:pos x="75" y="8"/>
                  </a:cxn>
                  <a:cxn ang="0">
                    <a:pos x="89" y="5"/>
                  </a:cxn>
                  <a:cxn ang="0">
                    <a:pos x="104" y="3"/>
                  </a:cxn>
                  <a:cxn ang="0">
                    <a:pos x="119" y="1"/>
                  </a:cxn>
                  <a:cxn ang="0">
                    <a:pos x="134" y="0"/>
                  </a:cxn>
                  <a:cxn ang="0">
                    <a:pos x="149" y="0"/>
                  </a:cxn>
                  <a:cxn ang="0">
                    <a:pos x="165" y="0"/>
                  </a:cxn>
                  <a:cxn ang="0">
                    <a:pos x="180" y="0"/>
                  </a:cxn>
                  <a:cxn ang="0">
                    <a:pos x="195" y="1"/>
                  </a:cxn>
                  <a:cxn ang="0">
                    <a:pos x="210" y="2"/>
                  </a:cxn>
                  <a:cxn ang="0">
                    <a:pos x="224" y="3"/>
                  </a:cxn>
                  <a:cxn ang="0">
                    <a:pos x="264" y="29"/>
                  </a:cxn>
                  <a:cxn ang="0">
                    <a:pos x="250" y="25"/>
                  </a:cxn>
                  <a:cxn ang="0">
                    <a:pos x="235" y="21"/>
                  </a:cxn>
                  <a:cxn ang="0">
                    <a:pos x="219" y="19"/>
                  </a:cxn>
                  <a:cxn ang="0">
                    <a:pos x="202" y="18"/>
                  </a:cxn>
                  <a:cxn ang="0">
                    <a:pos x="186" y="18"/>
                  </a:cxn>
                  <a:cxn ang="0">
                    <a:pos x="169" y="18"/>
                  </a:cxn>
                  <a:cxn ang="0">
                    <a:pos x="153" y="19"/>
                  </a:cxn>
                  <a:cxn ang="0">
                    <a:pos x="135" y="21"/>
                  </a:cxn>
                  <a:cxn ang="0">
                    <a:pos x="118" y="24"/>
                  </a:cxn>
                  <a:cxn ang="0">
                    <a:pos x="101" y="27"/>
                  </a:cxn>
                  <a:cxn ang="0">
                    <a:pos x="84" y="30"/>
                  </a:cxn>
                  <a:cxn ang="0">
                    <a:pos x="66" y="33"/>
                  </a:cxn>
                  <a:cxn ang="0">
                    <a:pos x="49" y="37"/>
                  </a:cxn>
                  <a:cxn ang="0">
                    <a:pos x="33" y="40"/>
                  </a:cxn>
                  <a:cxn ang="0">
                    <a:pos x="17" y="43"/>
                  </a:cxn>
                  <a:cxn ang="0">
                    <a:pos x="0" y="46"/>
                  </a:cxn>
                </a:cxnLst>
                <a:rect l="0" t="0" r="r" b="b"/>
                <a:pathLst>
                  <a:path w="264" h="46">
                    <a:moveTo>
                      <a:pt x="0" y="46"/>
                    </a:moveTo>
                    <a:lnTo>
                      <a:pt x="11" y="38"/>
                    </a:lnTo>
                    <a:lnTo>
                      <a:pt x="22" y="29"/>
                    </a:lnTo>
                    <a:lnTo>
                      <a:pt x="34" y="22"/>
                    </a:lnTo>
                    <a:lnTo>
                      <a:pt x="47" y="17"/>
                    </a:lnTo>
                    <a:lnTo>
                      <a:pt x="61" y="12"/>
                    </a:lnTo>
                    <a:lnTo>
                      <a:pt x="75" y="8"/>
                    </a:lnTo>
                    <a:lnTo>
                      <a:pt x="89" y="5"/>
                    </a:lnTo>
                    <a:lnTo>
                      <a:pt x="104" y="3"/>
                    </a:lnTo>
                    <a:lnTo>
                      <a:pt x="119" y="1"/>
                    </a:lnTo>
                    <a:lnTo>
                      <a:pt x="134" y="0"/>
                    </a:lnTo>
                    <a:lnTo>
                      <a:pt x="149" y="0"/>
                    </a:lnTo>
                    <a:lnTo>
                      <a:pt x="165" y="0"/>
                    </a:lnTo>
                    <a:lnTo>
                      <a:pt x="180" y="0"/>
                    </a:lnTo>
                    <a:lnTo>
                      <a:pt x="195" y="1"/>
                    </a:lnTo>
                    <a:lnTo>
                      <a:pt x="210" y="2"/>
                    </a:lnTo>
                    <a:lnTo>
                      <a:pt x="224" y="3"/>
                    </a:lnTo>
                    <a:lnTo>
                      <a:pt x="264" y="29"/>
                    </a:lnTo>
                    <a:lnTo>
                      <a:pt x="250" y="25"/>
                    </a:lnTo>
                    <a:lnTo>
                      <a:pt x="235" y="21"/>
                    </a:lnTo>
                    <a:lnTo>
                      <a:pt x="219" y="19"/>
                    </a:lnTo>
                    <a:lnTo>
                      <a:pt x="202" y="18"/>
                    </a:lnTo>
                    <a:lnTo>
                      <a:pt x="186" y="18"/>
                    </a:lnTo>
                    <a:lnTo>
                      <a:pt x="169" y="18"/>
                    </a:lnTo>
                    <a:lnTo>
                      <a:pt x="153" y="19"/>
                    </a:lnTo>
                    <a:lnTo>
                      <a:pt x="135" y="21"/>
                    </a:lnTo>
                    <a:lnTo>
                      <a:pt x="118" y="24"/>
                    </a:lnTo>
                    <a:lnTo>
                      <a:pt x="101" y="27"/>
                    </a:lnTo>
                    <a:lnTo>
                      <a:pt x="84" y="30"/>
                    </a:lnTo>
                    <a:lnTo>
                      <a:pt x="66" y="33"/>
                    </a:lnTo>
                    <a:lnTo>
                      <a:pt x="49" y="37"/>
                    </a:lnTo>
                    <a:lnTo>
                      <a:pt x="33" y="40"/>
                    </a:lnTo>
                    <a:lnTo>
                      <a:pt x="17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C4C4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" name="Freeform 309"/>
              <p:cNvSpPr>
                <a:spLocks/>
              </p:cNvSpPr>
              <p:nvPr/>
            </p:nvSpPr>
            <p:spPr bwMode="auto">
              <a:xfrm>
                <a:off x="6412" y="2371"/>
                <a:ext cx="99" cy="54"/>
              </a:xfrm>
              <a:custGeom>
                <a:avLst/>
                <a:gdLst/>
                <a:ahLst/>
                <a:cxnLst>
                  <a:cxn ang="0">
                    <a:pos x="54" y="47"/>
                  </a:cxn>
                  <a:cxn ang="0">
                    <a:pos x="0" y="54"/>
                  </a:cxn>
                  <a:cxn ang="0">
                    <a:pos x="6" y="40"/>
                  </a:cxn>
                  <a:cxn ang="0">
                    <a:pos x="13" y="28"/>
                  </a:cxn>
                  <a:cxn ang="0">
                    <a:pos x="21" y="15"/>
                  </a:cxn>
                  <a:cxn ang="0">
                    <a:pos x="22" y="0"/>
                  </a:cxn>
                  <a:cxn ang="0">
                    <a:pos x="35" y="1"/>
                  </a:cxn>
                  <a:cxn ang="0">
                    <a:pos x="47" y="0"/>
                  </a:cxn>
                  <a:cxn ang="0">
                    <a:pos x="60" y="0"/>
                  </a:cxn>
                  <a:cxn ang="0">
                    <a:pos x="72" y="0"/>
                  </a:cxn>
                  <a:cxn ang="0">
                    <a:pos x="82" y="2"/>
                  </a:cxn>
                  <a:cxn ang="0">
                    <a:pos x="90" y="7"/>
                  </a:cxn>
                  <a:cxn ang="0">
                    <a:pos x="96" y="15"/>
                  </a:cxn>
                  <a:cxn ang="0">
                    <a:pos x="99" y="28"/>
                  </a:cxn>
                  <a:cxn ang="0">
                    <a:pos x="96" y="35"/>
                  </a:cxn>
                  <a:cxn ang="0">
                    <a:pos x="93" y="39"/>
                  </a:cxn>
                  <a:cxn ang="0">
                    <a:pos x="88" y="41"/>
                  </a:cxn>
                  <a:cxn ang="0">
                    <a:pos x="81" y="42"/>
                  </a:cxn>
                  <a:cxn ang="0">
                    <a:pos x="74" y="43"/>
                  </a:cxn>
                  <a:cxn ang="0">
                    <a:pos x="67" y="43"/>
                  </a:cxn>
                  <a:cxn ang="0">
                    <a:pos x="60" y="44"/>
                  </a:cxn>
                  <a:cxn ang="0">
                    <a:pos x="54" y="47"/>
                  </a:cxn>
                </a:cxnLst>
                <a:rect l="0" t="0" r="r" b="b"/>
                <a:pathLst>
                  <a:path w="99" h="54">
                    <a:moveTo>
                      <a:pt x="54" y="47"/>
                    </a:moveTo>
                    <a:lnTo>
                      <a:pt x="0" y="54"/>
                    </a:lnTo>
                    <a:lnTo>
                      <a:pt x="6" y="40"/>
                    </a:lnTo>
                    <a:lnTo>
                      <a:pt x="13" y="28"/>
                    </a:lnTo>
                    <a:lnTo>
                      <a:pt x="21" y="15"/>
                    </a:lnTo>
                    <a:lnTo>
                      <a:pt x="22" y="0"/>
                    </a:lnTo>
                    <a:lnTo>
                      <a:pt x="35" y="1"/>
                    </a:lnTo>
                    <a:lnTo>
                      <a:pt x="47" y="0"/>
                    </a:lnTo>
                    <a:lnTo>
                      <a:pt x="60" y="0"/>
                    </a:lnTo>
                    <a:lnTo>
                      <a:pt x="72" y="0"/>
                    </a:lnTo>
                    <a:lnTo>
                      <a:pt x="82" y="2"/>
                    </a:lnTo>
                    <a:lnTo>
                      <a:pt x="90" y="7"/>
                    </a:lnTo>
                    <a:lnTo>
                      <a:pt x="96" y="15"/>
                    </a:lnTo>
                    <a:lnTo>
                      <a:pt x="99" y="28"/>
                    </a:lnTo>
                    <a:lnTo>
                      <a:pt x="96" y="35"/>
                    </a:lnTo>
                    <a:lnTo>
                      <a:pt x="93" y="39"/>
                    </a:lnTo>
                    <a:lnTo>
                      <a:pt x="88" y="41"/>
                    </a:lnTo>
                    <a:lnTo>
                      <a:pt x="81" y="42"/>
                    </a:lnTo>
                    <a:lnTo>
                      <a:pt x="74" y="43"/>
                    </a:lnTo>
                    <a:lnTo>
                      <a:pt x="67" y="43"/>
                    </a:lnTo>
                    <a:lnTo>
                      <a:pt x="60" y="44"/>
                    </a:lnTo>
                    <a:lnTo>
                      <a:pt x="54" y="4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" name="Freeform 310"/>
              <p:cNvSpPr>
                <a:spLocks/>
              </p:cNvSpPr>
              <p:nvPr/>
            </p:nvSpPr>
            <p:spPr bwMode="auto">
              <a:xfrm>
                <a:off x="6295" y="1209"/>
                <a:ext cx="211" cy="237"/>
              </a:xfrm>
              <a:custGeom>
                <a:avLst/>
                <a:gdLst/>
                <a:ahLst/>
                <a:cxnLst>
                  <a:cxn ang="0">
                    <a:pos x="211" y="152"/>
                  </a:cxn>
                  <a:cxn ang="0">
                    <a:pos x="57" y="237"/>
                  </a:cxn>
                  <a:cxn ang="0">
                    <a:pos x="48" y="233"/>
                  </a:cxn>
                  <a:cxn ang="0">
                    <a:pos x="40" y="227"/>
                  </a:cxn>
                  <a:cxn ang="0">
                    <a:pos x="32" y="221"/>
                  </a:cxn>
                  <a:cxn ang="0">
                    <a:pos x="26" y="214"/>
                  </a:cxn>
                  <a:cxn ang="0">
                    <a:pos x="19" y="207"/>
                  </a:cxn>
                  <a:cxn ang="0">
                    <a:pos x="14" y="200"/>
                  </a:cxn>
                  <a:cxn ang="0">
                    <a:pos x="6" y="191"/>
                  </a:cxn>
                  <a:cxn ang="0">
                    <a:pos x="0" y="183"/>
                  </a:cxn>
                  <a:cxn ang="0">
                    <a:pos x="14" y="180"/>
                  </a:cxn>
                  <a:cxn ang="0">
                    <a:pos x="30" y="178"/>
                  </a:cxn>
                  <a:cxn ang="0">
                    <a:pos x="45" y="176"/>
                  </a:cxn>
                  <a:cxn ang="0">
                    <a:pos x="62" y="173"/>
                  </a:cxn>
                  <a:cxn ang="0">
                    <a:pos x="77" y="171"/>
                  </a:cxn>
                  <a:cxn ang="0">
                    <a:pos x="94" y="167"/>
                  </a:cxn>
                  <a:cxn ang="0">
                    <a:pos x="108" y="163"/>
                  </a:cxn>
                  <a:cxn ang="0">
                    <a:pos x="121" y="158"/>
                  </a:cxn>
                  <a:cxn ang="0">
                    <a:pos x="115" y="145"/>
                  </a:cxn>
                  <a:cxn ang="0">
                    <a:pos x="113" y="128"/>
                  </a:cxn>
                  <a:cxn ang="0">
                    <a:pos x="115" y="112"/>
                  </a:cxn>
                  <a:cxn ang="0">
                    <a:pos x="121" y="98"/>
                  </a:cxn>
                  <a:cxn ang="0">
                    <a:pos x="128" y="90"/>
                  </a:cxn>
                  <a:cxn ang="0">
                    <a:pos x="138" y="84"/>
                  </a:cxn>
                  <a:cxn ang="0">
                    <a:pos x="144" y="77"/>
                  </a:cxn>
                  <a:cxn ang="0">
                    <a:pos x="143" y="65"/>
                  </a:cxn>
                  <a:cxn ang="0">
                    <a:pos x="137" y="58"/>
                  </a:cxn>
                  <a:cxn ang="0">
                    <a:pos x="130" y="52"/>
                  </a:cxn>
                  <a:cxn ang="0">
                    <a:pos x="124" y="45"/>
                  </a:cxn>
                  <a:cxn ang="0">
                    <a:pos x="117" y="40"/>
                  </a:cxn>
                  <a:cxn ang="0">
                    <a:pos x="112" y="33"/>
                  </a:cxn>
                  <a:cxn ang="0">
                    <a:pos x="108" y="27"/>
                  </a:cxn>
                  <a:cxn ang="0">
                    <a:pos x="103" y="19"/>
                  </a:cxn>
                  <a:cxn ang="0">
                    <a:pos x="100" y="11"/>
                  </a:cxn>
                  <a:cxn ang="0">
                    <a:pos x="107" y="5"/>
                  </a:cxn>
                  <a:cxn ang="0">
                    <a:pos x="114" y="2"/>
                  </a:cxn>
                  <a:cxn ang="0">
                    <a:pos x="123" y="0"/>
                  </a:cxn>
                  <a:cxn ang="0">
                    <a:pos x="132" y="0"/>
                  </a:cxn>
                  <a:cxn ang="0">
                    <a:pos x="143" y="0"/>
                  </a:cxn>
                  <a:cxn ang="0">
                    <a:pos x="153" y="1"/>
                  </a:cxn>
                  <a:cxn ang="0">
                    <a:pos x="163" y="2"/>
                  </a:cxn>
                  <a:cxn ang="0">
                    <a:pos x="171" y="3"/>
                  </a:cxn>
                  <a:cxn ang="0">
                    <a:pos x="179" y="5"/>
                  </a:cxn>
                  <a:cxn ang="0">
                    <a:pos x="185" y="8"/>
                  </a:cxn>
                  <a:cxn ang="0">
                    <a:pos x="191" y="12"/>
                  </a:cxn>
                  <a:cxn ang="0">
                    <a:pos x="196" y="16"/>
                  </a:cxn>
                  <a:cxn ang="0">
                    <a:pos x="201" y="21"/>
                  </a:cxn>
                  <a:cxn ang="0">
                    <a:pos x="205" y="27"/>
                  </a:cxn>
                  <a:cxn ang="0">
                    <a:pos x="208" y="33"/>
                  </a:cxn>
                  <a:cxn ang="0">
                    <a:pos x="211" y="40"/>
                  </a:cxn>
                  <a:cxn ang="0">
                    <a:pos x="211" y="55"/>
                  </a:cxn>
                  <a:cxn ang="0">
                    <a:pos x="210" y="69"/>
                  </a:cxn>
                  <a:cxn ang="0">
                    <a:pos x="207" y="83"/>
                  </a:cxn>
                  <a:cxn ang="0">
                    <a:pos x="204" y="97"/>
                  </a:cxn>
                  <a:cxn ang="0">
                    <a:pos x="201" y="111"/>
                  </a:cxn>
                  <a:cxn ang="0">
                    <a:pos x="201" y="125"/>
                  </a:cxn>
                  <a:cxn ang="0">
                    <a:pos x="204" y="139"/>
                  </a:cxn>
                  <a:cxn ang="0">
                    <a:pos x="211" y="152"/>
                  </a:cxn>
                </a:cxnLst>
                <a:rect l="0" t="0" r="r" b="b"/>
                <a:pathLst>
                  <a:path w="211" h="237">
                    <a:moveTo>
                      <a:pt x="211" y="152"/>
                    </a:moveTo>
                    <a:lnTo>
                      <a:pt x="57" y="237"/>
                    </a:lnTo>
                    <a:lnTo>
                      <a:pt x="48" y="233"/>
                    </a:lnTo>
                    <a:lnTo>
                      <a:pt x="40" y="227"/>
                    </a:lnTo>
                    <a:lnTo>
                      <a:pt x="32" y="221"/>
                    </a:lnTo>
                    <a:lnTo>
                      <a:pt x="26" y="214"/>
                    </a:lnTo>
                    <a:lnTo>
                      <a:pt x="19" y="207"/>
                    </a:lnTo>
                    <a:lnTo>
                      <a:pt x="14" y="200"/>
                    </a:lnTo>
                    <a:lnTo>
                      <a:pt x="6" y="191"/>
                    </a:lnTo>
                    <a:lnTo>
                      <a:pt x="0" y="183"/>
                    </a:lnTo>
                    <a:lnTo>
                      <a:pt x="14" y="180"/>
                    </a:lnTo>
                    <a:lnTo>
                      <a:pt x="30" y="178"/>
                    </a:lnTo>
                    <a:lnTo>
                      <a:pt x="45" y="176"/>
                    </a:lnTo>
                    <a:lnTo>
                      <a:pt x="62" y="173"/>
                    </a:lnTo>
                    <a:lnTo>
                      <a:pt x="77" y="171"/>
                    </a:lnTo>
                    <a:lnTo>
                      <a:pt x="94" y="167"/>
                    </a:lnTo>
                    <a:lnTo>
                      <a:pt x="108" y="163"/>
                    </a:lnTo>
                    <a:lnTo>
                      <a:pt x="121" y="158"/>
                    </a:lnTo>
                    <a:lnTo>
                      <a:pt x="115" y="145"/>
                    </a:lnTo>
                    <a:lnTo>
                      <a:pt x="113" y="128"/>
                    </a:lnTo>
                    <a:lnTo>
                      <a:pt x="115" y="112"/>
                    </a:lnTo>
                    <a:lnTo>
                      <a:pt x="121" y="98"/>
                    </a:lnTo>
                    <a:lnTo>
                      <a:pt x="128" y="90"/>
                    </a:lnTo>
                    <a:lnTo>
                      <a:pt x="138" y="84"/>
                    </a:lnTo>
                    <a:lnTo>
                      <a:pt x="144" y="77"/>
                    </a:lnTo>
                    <a:lnTo>
                      <a:pt x="143" y="65"/>
                    </a:lnTo>
                    <a:lnTo>
                      <a:pt x="137" y="58"/>
                    </a:lnTo>
                    <a:lnTo>
                      <a:pt x="130" y="52"/>
                    </a:lnTo>
                    <a:lnTo>
                      <a:pt x="124" y="45"/>
                    </a:lnTo>
                    <a:lnTo>
                      <a:pt x="117" y="40"/>
                    </a:lnTo>
                    <a:lnTo>
                      <a:pt x="112" y="33"/>
                    </a:lnTo>
                    <a:lnTo>
                      <a:pt x="108" y="27"/>
                    </a:lnTo>
                    <a:lnTo>
                      <a:pt x="103" y="19"/>
                    </a:lnTo>
                    <a:lnTo>
                      <a:pt x="100" y="11"/>
                    </a:lnTo>
                    <a:lnTo>
                      <a:pt x="107" y="5"/>
                    </a:lnTo>
                    <a:lnTo>
                      <a:pt x="114" y="2"/>
                    </a:lnTo>
                    <a:lnTo>
                      <a:pt x="123" y="0"/>
                    </a:lnTo>
                    <a:lnTo>
                      <a:pt x="132" y="0"/>
                    </a:lnTo>
                    <a:lnTo>
                      <a:pt x="143" y="0"/>
                    </a:lnTo>
                    <a:lnTo>
                      <a:pt x="153" y="1"/>
                    </a:lnTo>
                    <a:lnTo>
                      <a:pt x="163" y="2"/>
                    </a:lnTo>
                    <a:lnTo>
                      <a:pt x="171" y="3"/>
                    </a:lnTo>
                    <a:lnTo>
                      <a:pt x="179" y="5"/>
                    </a:lnTo>
                    <a:lnTo>
                      <a:pt x="185" y="8"/>
                    </a:lnTo>
                    <a:lnTo>
                      <a:pt x="191" y="12"/>
                    </a:lnTo>
                    <a:lnTo>
                      <a:pt x="196" y="16"/>
                    </a:lnTo>
                    <a:lnTo>
                      <a:pt x="201" y="21"/>
                    </a:lnTo>
                    <a:lnTo>
                      <a:pt x="205" y="27"/>
                    </a:lnTo>
                    <a:lnTo>
                      <a:pt x="208" y="33"/>
                    </a:lnTo>
                    <a:lnTo>
                      <a:pt x="211" y="40"/>
                    </a:lnTo>
                    <a:lnTo>
                      <a:pt x="211" y="55"/>
                    </a:lnTo>
                    <a:lnTo>
                      <a:pt x="210" y="69"/>
                    </a:lnTo>
                    <a:lnTo>
                      <a:pt x="207" y="83"/>
                    </a:lnTo>
                    <a:lnTo>
                      <a:pt x="204" y="97"/>
                    </a:lnTo>
                    <a:lnTo>
                      <a:pt x="201" y="111"/>
                    </a:lnTo>
                    <a:lnTo>
                      <a:pt x="201" y="125"/>
                    </a:lnTo>
                    <a:lnTo>
                      <a:pt x="204" y="139"/>
                    </a:lnTo>
                    <a:lnTo>
                      <a:pt x="211" y="152"/>
                    </a:lnTo>
                    <a:close/>
                  </a:path>
                </a:pathLst>
              </a:custGeom>
              <a:solidFill>
                <a:srgbClr val="FF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" name="Freeform 311"/>
              <p:cNvSpPr>
                <a:spLocks/>
              </p:cNvSpPr>
              <p:nvPr/>
            </p:nvSpPr>
            <p:spPr bwMode="auto">
              <a:xfrm>
                <a:off x="6449" y="936"/>
                <a:ext cx="47" cy="24"/>
              </a:xfrm>
              <a:custGeom>
                <a:avLst/>
                <a:gdLst/>
                <a:ahLst/>
                <a:cxnLst>
                  <a:cxn ang="0">
                    <a:pos x="3" y="24"/>
                  </a:cxn>
                  <a:cxn ang="0">
                    <a:pos x="0" y="21"/>
                  </a:cxn>
                  <a:cxn ang="0">
                    <a:pos x="4" y="17"/>
                  </a:cxn>
                  <a:cxn ang="0">
                    <a:pos x="10" y="13"/>
                  </a:cxn>
                  <a:cxn ang="0">
                    <a:pos x="15" y="9"/>
                  </a:cxn>
                  <a:cxn ang="0">
                    <a:pos x="21" y="6"/>
                  </a:cxn>
                  <a:cxn ang="0">
                    <a:pos x="27" y="4"/>
                  </a:cxn>
                  <a:cxn ang="0">
                    <a:pos x="34" y="2"/>
                  </a:cxn>
                  <a:cxn ang="0">
                    <a:pos x="40" y="1"/>
                  </a:cxn>
                  <a:cxn ang="0">
                    <a:pos x="47" y="0"/>
                  </a:cxn>
                  <a:cxn ang="0">
                    <a:pos x="44" y="5"/>
                  </a:cxn>
                  <a:cxn ang="0">
                    <a:pos x="40" y="10"/>
                  </a:cxn>
                  <a:cxn ang="0">
                    <a:pos x="36" y="15"/>
                  </a:cxn>
                  <a:cxn ang="0">
                    <a:pos x="30" y="18"/>
                  </a:cxn>
                  <a:cxn ang="0">
                    <a:pos x="24" y="20"/>
                  </a:cxn>
                  <a:cxn ang="0">
                    <a:pos x="16" y="22"/>
                  </a:cxn>
                  <a:cxn ang="0">
                    <a:pos x="10" y="23"/>
                  </a:cxn>
                  <a:cxn ang="0">
                    <a:pos x="3" y="24"/>
                  </a:cxn>
                </a:cxnLst>
                <a:rect l="0" t="0" r="r" b="b"/>
                <a:pathLst>
                  <a:path w="47" h="24">
                    <a:moveTo>
                      <a:pt x="3" y="24"/>
                    </a:moveTo>
                    <a:lnTo>
                      <a:pt x="0" y="21"/>
                    </a:lnTo>
                    <a:lnTo>
                      <a:pt x="4" y="17"/>
                    </a:lnTo>
                    <a:lnTo>
                      <a:pt x="10" y="13"/>
                    </a:lnTo>
                    <a:lnTo>
                      <a:pt x="15" y="9"/>
                    </a:lnTo>
                    <a:lnTo>
                      <a:pt x="21" y="6"/>
                    </a:lnTo>
                    <a:lnTo>
                      <a:pt x="27" y="4"/>
                    </a:lnTo>
                    <a:lnTo>
                      <a:pt x="34" y="2"/>
                    </a:lnTo>
                    <a:lnTo>
                      <a:pt x="40" y="1"/>
                    </a:lnTo>
                    <a:lnTo>
                      <a:pt x="47" y="0"/>
                    </a:lnTo>
                    <a:lnTo>
                      <a:pt x="44" y="5"/>
                    </a:lnTo>
                    <a:lnTo>
                      <a:pt x="40" y="10"/>
                    </a:lnTo>
                    <a:lnTo>
                      <a:pt x="36" y="15"/>
                    </a:lnTo>
                    <a:lnTo>
                      <a:pt x="30" y="18"/>
                    </a:lnTo>
                    <a:lnTo>
                      <a:pt x="24" y="20"/>
                    </a:lnTo>
                    <a:lnTo>
                      <a:pt x="16" y="22"/>
                    </a:lnTo>
                    <a:lnTo>
                      <a:pt x="10" y="23"/>
                    </a:lnTo>
                    <a:lnTo>
                      <a:pt x="3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" name="Freeform 312"/>
              <p:cNvSpPr>
                <a:spLocks/>
              </p:cNvSpPr>
              <p:nvPr/>
            </p:nvSpPr>
            <p:spPr bwMode="auto">
              <a:xfrm>
                <a:off x="6464" y="967"/>
                <a:ext cx="3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" y="23"/>
                  </a:cxn>
                  <a:cxn ang="0">
                    <a:pos x="2" y="21"/>
                  </a:cxn>
                  <a:cxn ang="0">
                    <a:pos x="1" y="20"/>
                  </a:cxn>
                  <a:cxn ang="0">
                    <a:pos x="0" y="19"/>
                  </a:cxn>
                  <a:cxn ang="0">
                    <a:pos x="3" y="11"/>
                  </a:cxn>
                  <a:cxn ang="0">
                    <a:pos x="11" y="4"/>
                  </a:cxn>
                  <a:cxn ang="0">
                    <a:pos x="21" y="0"/>
                  </a:cxn>
                  <a:cxn ang="0">
                    <a:pos x="32" y="1"/>
                  </a:cxn>
                  <a:cxn ang="0">
                    <a:pos x="29" y="10"/>
                  </a:cxn>
                  <a:cxn ang="0">
                    <a:pos x="23" y="16"/>
                  </a:cxn>
                  <a:cxn ang="0">
                    <a:pos x="14" y="20"/>
                  </a:cxn>
                  <a:cxn ang="0">
                    <a:pos x="6" y="23"/>
                  </a:cxn>
                </a:cxnLst>
                <a:rect l="0" t="0" r="r" b="b"/>
                <a:pathLst>
                  <a:path w="32" h="23">
                    <a:moveTo>
                      <a:pt x="6" y="23"/>
                    </a:moveTo>
                    <a:lnTo>
                      <a:pt x="3" y="23"/>
                    </a:lnTo>
                    <a:lnTo>
                      <a:pt x="2" y="21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3" y="11"/>
                    </a:lnTo>
                    <a:lnTo>
                      <a:pt x="11" y="4"/>
                    </a:lnTo>
                    <a:lnTo>
                      <a:pt x="21" y="0"/>
                    </a:lnTo>
                    <a:lnTo>
                      <a:pt x="32" y="1"/>
                    </a:lnTo>
                    <a:lnTo>
                      <a:pt x="29" y="10"/>
                    </a:lnTo>
                    <a:lnTo>
                      <a:pt x="23" y="16"/>
                    </a:lnTo>
                    <a:lnTo>
                      <a:pt x="14" y="20"/>
                    </a:lnTo>
                    <a:lnTo>
                      <a:pt x="6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" name="Freeform 313"/>
              <p:cNvSpPr>
                <a:spLocks/>
              </p:cNvSpPr>
              <p:nvPr/>
            </p:nvSpPr>
            <p:spPr bwMode="auto">
              <a:xfrm>
                <a:off x="6438" y="903"/>
                <a:ext cx="43" cy="29"/>
              </a:xfrm>
              <a:custGeom>
                <a:avLst/>
                <a:gdLst/>
                <a:ahLst/>
                <a:cxnLst>
                  <a:cxn ang="0">
                    <a:pos x="4" y="29"/>
                  </a:cxn>
                  <a:cxn ang="0">
                    <a:pos x="0" y="26"/>
                  </a:cxn>
                  <a:cxn ang="0">
                    <a:pos x="4" y="21"/>
                  </a:cxn>
                  <a:cxn ang="0">
                    <a:pos x="9" y="16"/>
                  </a:cxn>
                  <a:cxn ang="0">
                    <a:pos x="13" y="12"/>
                  </a:cxn>
                  <a:cxn ang="0">
                    <a:pos x="19" y="9"/>
                  </a:cxn>
                  <a:cxn ang="0">
                    <a:pos x="25" y="7"/>
                  </a:cxn>
                  <a:cxn ang="0">
                    <a:pos x="32" y="3"/>
                  </a:cxn>
                  <a:cxn ang="0">
                    <a:pos x="37" y="2"/>
                  </a:cxn>
                  <a:cxn ang="0">
                    <a:pos x="43" y="0"/>
                  </a:cxn>
                  <a:cxn ang="0">
                    <a:pos x="41" y="7"/>
                  </a:cxn>
                  <a:cxn ang="0">
                    <a:pos x="38" y="12"/>
                  </a:cxn>
                  <a:cxn ang="0">
                    <a:pos x="34" y="16"/>
                  </a:cxn>
                  <a:cxn ang="0">
                    <a:pos x="28" y="20"/>
                  </a:cxn>
                  <a:cxn ang="0">
                    <a:pos x="22" y="23"/>
                  </a:cxn>
                  <a:cxn ang="0">
                    <a:pos x="15" y="25"/>
                  </a:cxn>
                  <a:cxn ang="0">
                    <a:pos x="10" y="27"/>
                  </a:cxn>
                  <a:cxn ang="0">
                    <a:pos x="4" y="29"/>
                  </a:cxn>
                </a:cxnLst>
                <a:rect l="0" t="0" r="r" b="b"/>
                <a:pathLst>
                  <a:path w="43" h="29">
                    <a:moveTo>
                      <a:pt x="4" y="29"/>
                    </a:moveTo>
                    <a:lnTo>
                      <a:pt x="0" y="26"/>
                    </a:lnTo>
                    <a:lnTo>
                      <a:pt x="4" y="21"/>
                    </a:lnTo>
                    <a:lnTo>
                      <a:pt x="9" y="16"/>
                    </a:lnTo>
                    <a:lnTo>
                      <a:pt x="13" y="12"/>
                    </a:lnTo>
                    <a:lnTo>
                      <a:pt x="19" y="9"/>
                    </a:lnTo>
                    <a:lnTo>
                      <a:pt x="25" y="7"/>
                    </a:lnTo>
                    <a:lnTo>
                      <a:pt x="32" y="3"/>
                    </a:lnTo>
                    <a:lnTo>
                      <a:pt x="37" y="2"/>
                    </a:lnTo>
                    <a:lnTo>
                      <a:pt x="43" y="0"/>
                    </a:lnTo>
                    <a:lnTo>
                      <a:pt x="41" y="7"/>
                    </a:lnTo>
                    <a:lnTo>
                      <a:pt x="38" y="12"/>
                    </a:lnTo>
                    <a:lnTo>
                      <a:pt x="34" y="16"/>
                    </a:lnTo>
                    <a:lnTo>
                      <a:pt x="28" y="20"/>
                    </a:lnTo>
                    <a:lnTo>
                      <a:pt x="22" y="23"/>
                    </a:lnTo>
                    <a:lnTo>
                      <a:pt x="15" y="25"/>
                    </a:lnTo>
                    <a:lnTo>
                      <a:pt x="10" y="27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9" name="Freeform 314"/>
              <p:cNvSpPr>
                <a:spLocks/>
              </p:cNvSpPr>
              <p:nvPr/>
            </p:nvSpPr>
            <p:spPr bwMode="auto">
              <a:xfrm>
                <a:off x="6222" y="845"/>
                <a:ext cx="212" cy="486"/>
              </a:xfrm>
              <a:custGeom>
                <a:avLst/>
                <a:gdLst/>
                <a:ahLst/>
                <a:cxnLst>
                  <a:cxn ang="0">
                    <a:pos x="212" y="336"/>
                  </a:cxn>
                  <a:cxn ang="0">
                    <a:pos x="198" y="337"/>
                  </a:cxn>
                  <a:cxn ang="0">
                    <a:pos x="184" y="339"/>
                  </a:cxn>
                  <a:cxn ang="0">
                    <a:pos x="170" y="341"/>
                  </a:cxn>
                  <a:cxn ang="0">
                    <a:pos x="156" y="344"/>
                  </a:cxn>
                  <a:cxn ang="0">
                    <a:pos x="142" y="347"/>
                  </a:cxn>
                  <a:cxn ang="0">
                    <a:pos x="128" y="347"/>
                  </a:cxn>
                  <a:cxn ang="0">
                    <a:pos x="114" y="344"/>
                  </a:cxn>
                  <a:cxn ang="0">
                    <a:pos x="101" y="339"/>
                  </a:cxn>
                  <a:cxn ang="0">
                    <a:pos x="97" y="342"/>
                  </a:cxn>
                  <a:cxn ang="0">
                    <a:pos x="95" y="345"/>
                  </a:cxn>
                  <a:cxn ang="0">
                    <a:pos x="93" y="349"/>
                  </a:cxn>
                  <a:cxn ang="0">
                    <a:pos x="93" y="354"/>
                  </a:cxn>
                  <a:cxn ang="0">
                    <a:pos x="102" y="361"/>
                  </a:cxn>
                  <a:cxn ang="0">
                    <a:pos x="113" y="364"/>
                  </a:cxn>
                  <a:cxn ang="0">
                    <a:pos x="123" y="365"/>
                  </a:cxn>
                  <a:cxn ang="0">
                    <a:pos x="135" y="365"/>
                  </a:cxn>
                  <a:cxn ang="0">
                    <a:pos x="144" y="367"/>
                  </a:cxn>
                  <a:cxn ang="0">
                    <a:pos x="151" y="371"/>
                  </a:cxn>
                  <a:cxn ang="0">
                    <a:pos x="154" y="381"/>
                  </a:cxn>
                  <a:cxn ang="0">
                    <a:pos x="151" y="396"/>
                  </a:cxn>
                  <a:cxn ang="0">
                    <a:pos x="97" y="401"/>
                  </a:cxn>
                  <a:cxn ang="0">
                    <a:pos x="97" y="411"/>
                  </a:cxn>
                  <a:cxn ang="0">
                    <a:pos x="109" y="414"/>
                  </a:cxn>
                  <a:cxn ang="0">
                    <a:pos x="120" y="414"/>
                  </a:cxn>
                  <a:cxn ang="0">
                    <a:pos x="130" y="415"/>
                  </a:cxn>
                  <a:cxn ang="0">
                    <a:pos x="141" y="416"/>
                  </a:cxn>
                  <a:cxn ang="0">
                    <a:pos x="150" y="418"/>
                  </a:cxn>
                  <a:cxn ang="0">
                    <a:pos x="160" y="420"/>
                  </a:cxn>
                  <a:cxn ang="0">
                    <a:pos x="170" y="423"/>
                  </a:cxn>
                  <a:cxn ang="0">
                    <a:pos x="181" y="429"/>
                  </a:cxn>
                  <a:cxn ang="0">
                    <a:pos x="158" y="486"/>
                  </a:cxn>
                  <a:cxn ang="0">
                    <a:pos x="147" y="483"/>
                  </a:cxn>
                  <a:cxn ang="0">
                    <a:pos x="136" y="481"/>
                  </a:cxn>
                  <a:cxn ang="0">
                    <a:pos x="126" y="478"/>
                  </a:cxn>
                  <a:cxn ang="0">
                    <a:pos x="115" y="476"/>
                  </a:cxn>
                  <a:cxn ang="0">
                    <a:pos x="105" y="472"/>
                  </a:cxn>
                  <a:cxn ang="0">
                    <a:pos x="96" y="465"/>
                  </a:cxn>
                  <a:cxn ang="0">
                    <a:pos x="90" y="456"/>
                  </a:cxn>
                  <a:cxn ang="0">
                    <a:pos x="86" y="444"/>
                  </a:cxn>
                  <a:cxn ang="0">
                    <a:pos x="74" y="388"/>
                  </a:cxn>
                  <a:cxn ang="0">
                    <a:pos x="62" y="333"/>
                  </a:cxn>
                  <a:cxn ang="0">
                    <a:pos x="50" y="279"/>
                  </a:cxn>
                  <a:cxn ang="0">
                    <a:pos x="39" y="223"/>
                  </a:cxn>
                  <a:cxn ang="0">
                    <a:pos x="28" y="168"/>
                  </a:cxn>
                  <a:cxn ang="0">
                    <a:pos x="19" y="113"/>
                  </a:cxn>
                  <a:cxn ang="0">
                    <a:pos x="9" y="57"/>
                  </a:cxn>
                  <a:cxn ang="0">
                    <a:pos x="0" y="0"/>
                  </a:cxn>
                  <a:cxn ang="0">
                    <a:pos x="166" y="95"/>
                  </a:cxn>
                  <a:cxn ang="0">
                    <a:pos x="174" y="123"/>
                  </a:cxn>
                  <a:cxn ang="0">
                    <a:pos x="182" y="152"/>
                  </a:cxn>
                  <a:cxn ang="0">
                    <a:pos x="188" y="182"/>
                  </a:cxn>
                  <a:cxn ang="0">
                    <a:pos x="194" y="213"/>
                  </a:cxn>
                  <a:cxn ang="0">
                    <a:pos x="198" y="244"/>
                  </a:cxn>
                  <a:cxn ang="0">
                    <a:pos x="202" y="274"/>
                  </a:cxn>
                  <a:cxn ang="0">
                    <a:pos x="207" y="306"/>
                  </a:cxn>
                  <a:cxn ang="0">
                    <a:pos x="212" y="336"/>
                  </a:cxn>
                </a:cxnLst>
                <a:rect l="0" t="0" r="r" b="b"/>
                <a:pathLst>
                  <a:path w="212" h="486">
                    <a:moveTo>
                      <a:pt x="212" y="336"/>
                    </a:moveTo>
                    <a:lnTo>
                      <a:pt x="198" y="337"/>
                    </a:lnTo>
                    <a:lnTo>
                      <a:pt x="184" y="339"/>
                    </a:lnTo>
                    <a:lnTo>
                      <a:pt x="170" y="341"/>
                    </a:lnTo>
                    <a:lnTo>
                      <a:pt x="156" y="344"/>
                    </a:lnTo>
                    <a:lnTo>
                      <a:pt x="142" y="347"/>
                    </a:lnTo>
                    <a:lnTo>
                      <a:pt x="128" y="347"/>
                    </a:lnTo>
                    <a:lnTo>
                      <a:pt x="114" y="344"/>
                    </a:lnTo>
                    <a:lnTo>
                      <a:pt x="101" y="339"/>
                    </a:lnTo>
                    <a:lnTo>
                      <a:pt x="97" y="342"/>
                    </a:lnTo>
                    <a:lnTo>
                      <a:pt x="95" y="345"/>
                    </a:lnTo>
                    <a:lnTo>
                      <a:pt x="93" y="349"/>
                    </a:lnTo>
                    <a:lnTo>
                      <a:pt x="93" y="354"/>
                    </a:lnTo>
                    <a:lnTo>
                      <a:pt x="102" y="361"/>
                    </a:lnTo>
                    <a:lnTo>
                      <a:pt x="113" y="364"/>
                    </a:lnTo>
                    <a:lnTo>
                      <a:pt x="123" y="365"/>
                    </a:lnTo>
                    <a:lnTo>
                      <a:pt x="135" y="365"/>
                    </a:lnTo>
                    <a:lnTo>
                      <a:pt x="144" y="367"/>
                    </a:lnTo>
                    <a:lnTo>
                      <a:pt x="151" y="371"/>
                    </a:lnTo>
                    <a:lnTo>
                      <a:pt x="154" y="381"/>
                    </a:lnTo>
                    <a:lnTo>
                      <a:pt x="151" y="396"/>
                    </a:lnTo>
                    <a:lnTo>
                      <a:pt x="97" y="401"/>
                    </a:lnTo>
                    <a:lnTo>
                      <a:pt x="97" y="411"/>
                    </a:lnTo>
                    <a:lnTo>
                      <a:pt x="109" y="414"/>
                    </a:lnTo>
                    <a:lnTo>
                      <a:pt x="120" y="414"/>
                    </a:lnTo>
                    <a:lnTo>
                      <a:pt x="130" y="415"/>
                    </a:lnTo>
                    <a:lnTo>
                      <a:pt x="141" y="416"/>
                    </a:lnTo>
                    <a:lnTo>
                      <a:pt x="150" y="418"/>
                    </a:lnTo>
                    <a:lnTo>
                      <a:pt x="160" y="420"/>
                    </a:lnTo>
                    <a:lnTo>
                      <a:pt x="170" y="423"/>
                    </a:lnTo>
                    <a:lnTo>
                      <a:pt x="181" y="429"/>
                    </a:lnTo>
                    <a:lnTo>
                      <a:pt x="158" y="486"/>
                    </a:lnTo>
                    <a:lnTo>
                      <a:pt x="147" y="483"/>
                    </a:lnTo>
                    <a:lnTo>
                      <a:pt x="136" y="481"/>
                    </a:lnTo>
                    <a:lnTo>
                      <a:pt x="126" y="478"/>
                    </a:lnTo>
                    <a:lnTo>
                      <a:pt x="115" y="476"/>
                    </a:lnTo>
                    <a:lnTo>
                      <a:pt x="105" y="472"/>
                    </a:lnTo>
                    <a:lnTo>
                      <a:pt x="96" y="465"/>
                    </a:lnTo>
                    <a:lnTo>
                      <a:pt x="90" y="456"/>
                    </a:lnTo>
                    <a:lnTo>
                      <a:pt x="86" y="444"/>
                    </a:lnTo>
                    <a:lnTo>
                      <a:pt x="74" y="388"/>
                    </a:lnTo>
                    <a:lnTo>
                      <a:pt x="62" y="333"/>
                    </a:lnTo>
                    <a:lnTo>
                      <a:pt x="50" y="279"/>
                    </a:lnTo>
                    <a:lnTo>
                      <a:pt x="39" y="223"/>
                    </a:lnTo>
                    <a:lnTo>
                      <a:pt x="28" y="168"/>
                    </a:lnTo>
                    <a:lnTo>
                      <a:pt x="19" y="113"/>
                    </a:lnTo>
                    <a:lnTo>
                      <a:pt x="9" y="57"/>
                    </a:lnTo>
                    <a:lnTo>
                      <a:pt x="0" y="0"/>
                    </a:lnTo>
                    <a:lnTo>
                      <a:pt x="166" y="95"/>
                    </a:lnTo>
                    <a:lnTo>
                      <a:pt x="174" y="123"/>
                    </a:lnTo>
                    <a:lnTo>
                      <a:pt x="182" y="152"/>
                    </a:lnTo>
                    <a:lnTo>
                      <a:pt x="188" y="182"/>
                    </a:lnTo>
                    <a:lnTo>
                      <a:pt x="194" y="213"/>
                    </a:lnTo>
                    <a:lnTo>
                      <a:pt x="198" y="244"/>
                    </a:lnTo>
                    <a:lnTo>
                      <a:pt x="202" y="274"/>
                    </a:lnTo>
                    <a:lnTo>
                      <a:pt x="207" y="306"/>
                    </a:lnTo>
                    <a:lnTo>
                      <a:pt x="212" y="33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" name="Freeform 315"/>
              <p:cNvSpPr>
                <a:spLocks/>
              </p:cNvSpPr>
              <p:nvPr/>
            </p:nvSpPr>
            <p:spPr bwMode="auto">
              <a:xfrm>
                <a:off x="6290" y="1093"/>
                <a:ext cx="107" cy="70"/>
              </a:xfrm>
              <a:custGeom>
                <a:avLst/>
                <a:gdLst/>
                <a:ahLst/>
                <a:cxnLst>
                  <a:cxn ang="0">
                    <a:pos x="87" y="70"/>
                  </a:cxn>
                  <a:cxn ang="0">
                    <a:pos x="76" y="70"/>
                  </a:cxn>
                  <a:cxn ang="0">
                    <a:pos x="66" y="70"/>
                  </a:cxn>
                  <a:cxn ang="0">
                    <a:pos x="55" y="69"/>
                  </a:cxn>
                  <a:cxn ang="0">
                    <a:pos x="45" y="67"/>
                  </a:cxn>
                  <a:cxn ang="0">
                    <a:pos x="34" y="64"/>
                  </a:cxn>
                  <a:cxn ang="0">
                    <a:pos x="24" y="61"/>
                  </a:cxn>
                  <a:cxn ang="0">
                    <a:pos x="14" y="56"/>
                  </a:cxn>
                  <a:cxn ang="0">
                    <a:pos x="5" y="52"/>
                  </a:cxn>
                  <a:cxn ang="0">
                    <a:pos x="0" y="41"/>
                  </a:cxn>
                  <a:cxn ang="0">
                    <a:pos x="4" y="31"/>
                  </a:cxn>
                  <a:cxn ang="0">
                    <a:pos x="10" y="21"/>
                  </a:cxn>
                  <a:cxn ang="0">
                    <a:pos x="14" y="11"/>
                  </a:cxn>
                  <a:cxn ang="0">
                    <a:pos x="22" y="6"/>
                  </a:cxn>
                  <a:cxn ang="0">
                    <a:pos x="29" y="2"/>
                  </a:cxn>
                  <a:cxn ang="0">
                    <a:pos x="38" y="0"/>
                  </a:cxn>
                  <a:cxn ang="0">
                    <a:pos x="48" y="0"/>
                  </a:cxn>
                  <a:cxn ang="0">
                    <a:pos x="58" y="0"/>
                  </a:cxn>
                  <a:cxn ang="0">
                    <a:pos x="66" y="1"/>
                  </a:cxn>
                  <a:cxn ang="0">
                    <a:pos x="75" y="2"/>
                  </a:cxn>
                  <a:cxn ang="0">
                    <a:pos x="83" y="4"/>
                  </a:cxn>
                  <a:cxn ang="0">
                    <a:pos x="94" y="9"/>
                  </a:cxn>
                  <a:cxn ang="0">
                    <a:pos x="102" y="16"/>
                  </a:cxn>
                  <a:cxn ang="0">
                    <a:pos x="106" y="25"/>
                  </a:cxn>
                  <a:cxn ang="0">
                    <a:pos x="107" y="35"/>
                  </a:cxn>
                  <a:cxn ang="0">
                    <a:pos x="106" y="45"/>
                  </a:cxn>
                  <a:cxn ang="0">
                    <a:pos x="102" y="54"/>
                  </a:cxn>
                  <a:cxn ang="0">
                    <a:pos x="95" y="63"/>
                  </a:cxn>
                  <a:cxn ang="0">
                    <a:pos x="87" y="70"/>
                  </a:cxn>
                </a:cxnLst>
                <a:rect l="0" t="0" r="r" b="b"/>
                <a:pathLst>
                  <a:path w="107" h="70">
                    <a:moveTo>
                      <a:pt x="87" y="70"/>
                    </a:moveTo>
                    <a:lnTo>
                      <a:pt x="76" y="70"/>
                    </a:lnTo>
                    <a:lnTo>
                      <a:pt x="66" y="70"/>
                    </a:lnTo>
                    <a:lnTo>
                      <a:pt x="55" y="69"/>
                    </a:lnTo>
                    <a:lnTo>
                      <a:pt x="45" y="67"/>
                    </a:lnTo>
                    <a:lnTo>
                      <a:pt x="34" y="64"/>
                    </a:lnTo>
                    <a:lnTo>
                      <a:pt x="24" y="61"/>
                    </a:lnTo>
                    <a:lnTo>
                      <a:pt x="14" y="56"/>
                    </a:lnTo>
                    <a:lnTo>
                      <a:pt x="5" y="52"/>
                    </a:lnTo>
                    <a:lnTo>
                      <a:pt x="0" y="41"/>
                    </a:lnTo>
                    <a:lnTo>
                      <a:pt x="4" y="31"/>
                    </a:lnTo>
                    <a:lnTo>
                      <a:pt x="10" y="21"/>
                    </a:lnTo>
                    <a:lnTo>
                      <a:pt x="14" y="11"/>
                    </a:lnTo>
                    <a:lnTo>
                      <a:pt x="22" y="6"/>
                    </a:lnTo>
                    <a:lnTo>
                      <a:pt x="29" y="2"/>
                    </a:lnTo>
                    <a:lnTo>
                      <a:pt x="38" y="0"/>
                    </a:lnTo>
                    <a:lnTo>
                      <a:pt x="48" y="0"/>
                    </a:lnTo>
                    <a:lnTo>
                      <a:pt x="58" y="0"/>
                    </a:lnTo>
                    <a:lnTo>
                      <a:pt x="66" y="1"/>
                    </a:lnTo>
                    <a:lnTo>
                      <a:pt x="75" y="2"/>
                    </a:lnTo>
                    <a:lnTo>
                      <a:pt x="83" y="4"/>
                    </a:lnTo>
                    <a:lnTo>
                      <a:pt x="94" y="9"/>
                    </a:lnTo>
                    <a:lnTo>
                      <a:pt x="102" y="16"/>
                    </a:lnTo>
                    <a:lnTo>
                      <a:pt x="106" y="25"/>
                    </a:lnTo>
                    <a:lnTo>
                      <a:pt x="107" y="35"/>
                    </a:lnTo>
                    <a:lnTo>
                      <a:pt x="106" y="45"/>
                    </a:lnTo>
                    <a:lnTo>
                      <a:pt x="102" y="54"/>
                    </a:lnTo>
                    <a:lnTo>
                      <a:pt x="95" y="63"/>
                    </a:lnTo>
                    <a:lnTo>
                      <a:pt x="87" y="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" name="Freeform 316"/>
              <p:cNvSpPr>
                <a:spLocks/>
              </p:cNvSpPr>
              <p:nvPr/>
            </p:nvSpPr>
            <p:spPr bwMode="auto">
              <a:xfrm>
                <a:off x="6272" y="1022"/>
                <a:ext cx="116" cy="2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0" y="0"/>
                  </a:cxn>
                  <a:cxn ang="0">
                    <a:pos x="116" y="21"/>
                  </a:cxn>
                  <a:cxn ang="0">
                    <a:pos x="105" y="26"/>
                  </a:cxn>
                  <a:cxn ang="0">
                    <a:pos x="92" y="28"/>
                  </a:cxn>
                  <a:cxn ang="0">
                    <a:pos x="77" y="28"/>
                  </a:cxn>
                  <a:cxn ang="0">
                    <a:pos x="62" y="26"/>
                  </a:cxn>
                  <a:cxn ang="0">
                    <a:pos x="45" y="23"/>
                  </a:cxn>
                  <a:cxn ang="0">
                    <a:pos x="29" y="18"/>
                  </a:cxn>
                  <a:cxn ang="0">
                    <a:pos x="14" y="14"/>
                  </a:cxn>
                  <a:cxn ang="0">
                    <a:pos x="0" y="11"/>
                  </a:cxn>
                </a:cxnLst>
                <a:rect l="0" t="0" r="r" b="b"/>
                <a:pathLst>
                  <a:path w="116" h="28">
                    <a:moveTo>
                      <a:pt x="0" y="11"/>
                    </a:moveTo>
                    <a:lnTo>
                      <a:pt x="0" y="0"/>
                    </a:lnTo>
                    <a:lnTo>
                      <a:pt x="116" y="21"/>
                    </a:lnTo>
                    <a:lnTo>
                      <a:pt x="105" y="26"/>
                    </a:lnTo>
                    <a:lnTo>
                      <a:pt x="92" y="28"/>
                    </a:lnTo>
                    <a:lnTo>
                      <a:pt x="77" y="28"/>
                    </a:lnTo>
                    <a:lnTo>
                      <a:pt x="62" y="26"/>
                    </a:lnTo>
                    <a:lnTo>
                      <a:pt x="45" y="23"/>
                    </a:lnTo>
                    <a:lnTo>
                      <a:pt x="29" y="18"/>
                    </a:lnTo>
                    <a:lnTo>
                      <a:pt x="14" y="14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" name="Freeform 317"/>
              <p:cNvSpPr>
                <a:spLocks/>
              </p:cNvSpPr>
              <p:nvPr/>
            </p:nvSpPr>
            <p:spPr bwMode="auto">
              <a:xfrm>
                <a:off x="6314" y="2133"/>
                <a:ext cx="74" cy="85"/>
              </a:xfrm>
              <a:custGeom>
                <a:avLst/>
                <a:gdLst/>
                <a:ahLst/>
                <a:cxnLst>
                  <a:cxn ang="0">
                    <a:pos x="38" y="85"/>
                  </a:cxn>
                  <a:cxn ang="0">
                    <a:pos x="32" y="83"/>
                  </a:cxn>
                  <a:cxn ang="0">
                    <a:pos x="27" y="81"/>
                  </a:cxn>
                  <a:cxn ang="0">
                    <a:pos x="22" y="79"/>
                  </a:cxn>
                  <a:cxn ang="0">
                    <a:pos x="16" y="78"/>
                  </a:cxn>
                  <a:cxn ang="0">
                    <a:pos x="12" y="76"/>
                  </a:cxn>
                  <a:cxn ang="0">
                    <a:pos x="9" y="73"/>
                  </a:cxn>
                  <a:cxn ang="0">
                    <a:pos x="7" y="69"/>
                  </a:cxn>
                  <a:cxn ang="0">
                    <a:pos x="5" y="62"/>
                  </a:cxn>
                  <a:cxn ang="0">
                    <a:pos x="0" y="51"/>
                  </a:cxn>
                  <a:cxn ang="0">
                    <a:pos x="0" y="43"/>
                  </a:cxn>
                  <a:cxn ang="0">
                    <a:pos x="3" y="35"/>
                  </a:cxn>
                  <a:cxn ang="0">
                    <a:pos x="10" y="29"/>
                  </a:cxn>
                  <a:cxn ang="0">
                    <a:pos x="17" y="22"/>
                  </a:cxn>
                  <a:cxn ang="0">
                    <a:pos x="24" y="17"/>
                  </a:cxn>
                  <a:cxn ang="0">
                    <a:pos x="30" y="10"/>
                  </a:cxn>
                  <a:cxn ang="0">
                    <a:pos x="35" y="3"/>
                  </a:cxn>
                  <a:cxn ang="0">
                    <a:pos x="42" y="0"/>
                  </a:cxn>
                  <a:cxn ang="0">
                    <a:pos x="49" y="0"/>
                  </a:cxn>
                  <a:cxn ang="0">
                    <a:pos x="55" y="4"/>
                  </a:cxn>
                  <a:cxn ang="0">
                    <a:pos x="61" y="8"/>
                  </a:cxn>
                  <a:cxn ang="0">
                    <a:pos x="65" y="13"/>
                  </a:cxn>
                  <a:cxn ang="0">
                    <a:pos x="68" y="19"/>
                  </a:cxn>
                  <a:cxn ang="0">
                    <a:pos x="71" y="25"/>
                  </a:cxn>
                  <a:cxn ang="0">
                    <a:pos x="74" y="31"/>
                  </a:cxn>
                  <a:cxn ang="0">
                    <a:pos x="74" y="39"/>
                  </a:cxn>
                  <a:cxn ang="0">
                    <a:pos x="72" y="48"/>
                  </a:cxn>
                  <a:cxn ang="0">
                    <a:pos x="69" y="57"/>
                  </a:cxn>
                  <a:cxn ang="0">
                    <a:pos x="65" y="64"/>
                  </a:cxn>
                  <a:cxn ang="0">
                    <a:pos x="59" y="71"/>
                  </a:cxn>
                  <a:cxn ang="0">
                    <a:pos x="53" y="76"/>
                  </a:cxn>
                  <a:cxn ang="0">
                    <a:pos x="45" y="81"/>
                  </a:cxn>
                  <a:cxn ang="0">
                    <a:pos x="38" y="85"/>
                  </a:cxn>
                </a:cxnLst>
                <a:rect l="0" t="0" r="r" b="b"/>
                <a:pathLst>
                  <a:path w="74" h="85">
                    <a:moveTo>
                      <a:pt x="38" y="85"/>
                    </a:moveTo>
                    <a:lnTo>
                      <a:pt x="32" y="83"/>
                    </a:lnTo>
                    <a:lnTo>
                      <a:pt x="27" y="81"/>
                    </a:lnTo>
                    <a:lnTo>
                      <a:pt x="22" y="79"/>
                    </a:lnTo>
                    <a:lnTo>
                      <a:pt x="16" y="78"/>
                    </a:lnTo>
                    <a:lnTo>
                      <a:pt x="12" y="76"/>
                    </a:lnTo>
                    <a:lnTo>
                      <a:pt x="9" y="73"/>
                    </a:lnTo>
                    <a:lnTo>
                      <a:pt x="7" y="69"/>
                    </a:lnTo>
                    <a:lnTo>
                      <a:pt x="5" y="62"/>
                    </a:lnTo>
                    <a:lnTo>
                      <a:pt x="0" y="51"/>
                    </a:lnTo>
                    <a:lnTo>
                      <a:pt x="0" y="43"/>
                    </a:lnTo>
                    <a:lnTo>
                      <a:pt x="3" y="35"/>
                    </a:lnTo>
                    <a:lnTo>
                      <a:pt x="10" y="29"/>
                    </a:lnTo>
                    <a:lnTo>
                      <a:pt x="17" y="22"/>
                    </a:lnTo>
                    <a:lnTo>
                      <a:pt x="24" y="17"/>
                    </a:lnTo>
                    <a:lnTo>
                      <a:pt x="30" y="10"/>
                    </a:lnTo>
                    <a:lnTo>
                      <a:pt x="35" y="3"/>
                    </a:lnTo>
                    <a:lnTo>
                      <a:pt x="42" y="0"/>
                    </a:lnTo>
                    <a:lnTo>
                      <a:pt x="49" y="0"/>
                    </a:lnTo>
                    <a:lnTo>
                      <a:pt x="55" y="4"/>
                    </a:lnTo>
                    <a:lnTo>
                      <a:pt x="61" y="8"/>
                    </a:lnTo>
                    <a:lnTo>
                      <a:pt x="65" y="13"/>
                    </a:lnTo>
                    <a:lnTo>
                      <a:pt x="68" y="19"/>
                    </a:lnTo>
                    <a:lnTo>
                      <a:pt x="71" y="25"/>
                    </a:lnTo>
                    <a:lnTo>
                      <a:pt x="74" y="31"/>
                    </a:lnTo>
                    <a:lnTo>
                      <a:pt x="74" y="39"/>
                    </a:lnTo>
                    <a:lnTo>
                      <a:pt x="72" y="48"/>
                    </a:lnTo>
                    <a:lnTo>
                      <a:pt x="69" y="57"/>
                    </a:lnTo>
                    <a:lnTo>
                      <a:pt x="65" y="64"/>
                    </a:lnTo>
                    <a:lnTo>
                      <a:pt x="59" y="71"/>
                    </a:lnTo>
                    <a:lnTo>
                      <a:pt x="53" y="76"/>
                    </a:lnTo>
                    <a:lnTo>
                      <a:pt x="45" y="81"/>
                    </a:lnTo>
                    <a:lnTo>
                      <a:pt x="38" y="85"/>
                    </a:lnTo>
                    <a:close/>
                  </a:path>
                </a:pathLst>
              </a:custGeom>
              <a:solidFill>
                <a:srgbClr val="FF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" name="Freeform 318"/>
              <p:cNvSpPr>
                <a:spLocks/>
              </p:cNvSpPr>
              <p:nvPr/>
            </p:nvSpPr>
            <p:spPr bwMode="auto">
              <a:xfrm>
                <a:off x="6308" y="1108"/>
                <a:ext cx="72" cy="40"/>
              </a:xfrm>
              <a:custGeom>
                <a:avLst/>
                <a:gdLst/>
                <a:ahLst/>
                <a:cxnLst>
                  <a:cxn ang="0">
                    <a:pos x="61" y="40"/>
                  </a:cxn>
                  <a:cxn ang="0">
                    <a:pos x="55" y="38"/>
                  </a:cxn>
                  <a:cxn ang="0">
                    <a:pos x="48" y="37"/>
                  </a:cxn>
                  <a:cxn ang="0">
                    <a:pos x="41" y="37"/>
                  </a:cxn>
                  <a:cxn ang="0">
                    <a:pos x="32" y="37"/>
                  </a:cxn>
                  <a:cxn ang="0">
                    <a:pos x="24" y="36"/>
                  </a:cxn>
                  <a:cxn ang="0">
                    <a:pos x="16" y="35"/>
                  </a:cxn>
                  <a:cxn ang="0">
                    <a:pos x="8" y="33"/>
                  </a:cxn>
                  <a:cxn ang="0">
                    <a:pos x="0" y="30"/>
                  </a:cxn>
                  <a:cxn ang="0">
                    <a:pos x="3" y="21"/>
                  </a:cxn>
                  <a:cxn ang="0">
                    <a:pos x="7" y="12"/>
                  </a:cxn>
                  <a:cxn ang="0">
                    <a:pos x="14" y="6"/>
                  </a:cxn>
                  <a:cxn ang="0">
                    <a:pos x="22" y="1"/>
                  </a:cxn>
                  <a:cxn ang="0">
                    <a:pos x="30" y="0"/>
                  </a:cxn>
                  <a:cxn ang="0">
                    <a:pos x="37" y="0"/>
                  </a:cxn>
                  <a:cxn ang="0">
                    <a:pos x="44" y="1"/>
                  </a:cxn>
                  <a:cxn ang="0">
                    <a:pos x="50" y="4"/>
                  </a:cxn>
                  <a:cxn ang="0">
                    <a:pos x="56" y="6"/>
                  </a:cxn>
                  <a:cxn ang="0">
                    <a:pos x="61" y="10"/>
                  </a:cxn>
                  <a:cxn ang="0">
                    <a:pos x="67" y="14"/>
                  </a:cxn>
                  <a:cxn ang="0">
                    <a:pos x="72" y="19"/>
                  </a:cxn>
                  <a:cxn ang="0">
                    <a:pos x="69" y="23"/>
                  </a:cxn>
                  <a:cxn ang="0">
                    <a:pos x="69" y="30"/>
                  </a:cxn>
                  <a:cxn ang="0">
                    <a:pos x="67" y="36"/>
                  </a:cxn>
                  <a:cxn ang="0">
                    <a:pos x="61" y="40"/>
                  </a:cxn>
                </a:cxnLst>
                <a:rect l="0" t="0" r="r" b="b"/>
                <a:pathLst>
                  <a:path w="72" h="40">
                    <a:moveTo>
                      <a:pt x="61" y="40"/>
                    </a:moveTo>
                    <a:lnTo>
                      <a:pt x="55" y="38"/>
                    </a:lnTo>
                    <a:lnTo>
                      <a:pt x="48" y="37"/>
                    </a:lnTo>
                    <a:lnTo>
                      <a:pt x="41" y="37"/>
                    </a:lnTo>
                    <a:lnTo>
                      <a:pt x="32" y="37"/>
                    </a:lnTo>
                    <a:lnTo>
                      <a:pt x="24" y="36"/>
                    </a:lnTo>
                    <a:lnTo>
                      <a:pt x="16" y="35"/>
                    </a:lnTo>
                    <a:lnTo>
                      <a:pt x="8" y="33"/>
                    </a:lnTo>
                    <a:lnTo>
                      <a:pt x="0" y="30"/>
                    </a:lnTo>
                    <a:lnTo>
                      <a:pt x="3" y="21"/>
                    </a:lnTo>
                    <a:lnTo>
                      <a:pt x="7" y="12"/>
                    </a:lnTo>
                    <a:lnTo>
                      <a:pt x="14" y="6"/>
                    </a:lnTo>
                    <a:lnTo>
                      <a:pt x="22" y="1"/>
                    </a:lnTo>
                    <a:lnTo>
                      <a:pt x="30" y="0"/>
                    </a:lnTo>
                    <a:lnTo>
                      <a:pt x="37" y="0"/>
                    </a:lnTo>
                    <a:lnTo>
                      <a:pt x="44" y="1"/>
                    </a:lnTo>
                    <a:lnTo>
                      <a:pt x="50" y="4"/>
                    </a:lnTo>
                    <a:lnTo>
                      <a:pt x="56" y="6"/>
                    </a:lnTo>
                    <a:lnTo>
                      <a:pt x="61" y="10"/>
                    </a:lnTo>
                    <a:lnTo>
                      <a:pt x="67" y="14"/>
                    </a:lnTo>
                    <a:lnTo>
                      <a:pt x="72" y="19"/>
                    </a:lnTo>
                    <a:lnTo>
                      <a:pt x="69" y="23"/>
                    </a:lnTo>
                    <a:lnTo>
                      <a:pt x="69" y="30"/>
                    </a:lnTo>
                    <a:lnTo>
                      <a:pt x="67" y="36"/>
                    </a:lnTo>
                    <a:lnTo>
                      <a:pt x="61" y="4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4" name="Freeform 319"/>
              <p:cNvSpPr>
                <a:spLocks/>
              </p:cNvSpPr>
              <p:nvPr/>
            </p:nvSpPr>
            <p:spPr bwMode="auto">
              <a:xfrm>
                <a:off x="6319" y="2235"/>
                <a:ext cx="57" cy="79"/>
              </a:xfrm>
              <a:custGeom>
                <a:avLst/>
                <a:gdLst/>
                <a:ahLst/>
                <a:cxnLst>
                  <a:cxn ang="0">
                    <a:pos x="43" y="79"/>
                  </a:cxn>
                  <a:cxn ang="0">
                    <a:pos x="31" y="73"/>
                  </a:cxn>
                  <a:cxn ang="0">
                    <a:pos x="22" y="66"/>
                  </a:cxn>
                  <a:cxn ang="0">
                    <a:pos x="16" y="57"/>
                  </a:cxn>
                  <a:cxn ang="0">
                    <a:pos x="11" y="46"/>
                  </a:cxn>
                  <a:cxn ang="0">
                    <a:pos x="8" y="35"/>
                  </a:cxn>
                  <a:cxn ang="0">
                    <a:pos x="6" y="23"/>
                  </a:cxn>
                  <a:cxn ang="0">
                    <a:pos x="4" y="11"/>
                  </a:cxn>
                  <a:cxn ang="0">
                    <a:pos x="0" y="0"/>
                  </a:cxn>
                  <a:cxn ang="0">
                    <a:pos x="8" y="3"/>
                  </a:cxn>
                  <a:cxn ang="0">
                    <a:pos x="18" y="5"/>
                  </a:cxn>
                  <a:cxn ang="0">
                    <a:pos x="26" y="7"/>
                  </a:cxn>
                  <a:cxn ang="0">
                    <a:pos x="36" y="9"/>
                  </a:cxn>
                  <a:cxn ang="0">
                    <a:pos x="44" y="11"/>
                  </a:cxn>
                  <a:cxn ang="0">
                    <a:pos x="50" y="16"/>
                  </a:cxn>
                  <a:cxn ang="0">
                    <a:pos x="53" y="24"/>
                  </a:cxn>
                  <a:cxn ang="0">
                    <a:pos x="54" y="36"/>
                  </a:cxn>
                  <a:cxn ang="0">
                    <a:pos x="53" y="49"/>
                  </a:cxn>
                  <a:cxn ang="0">
                    <a:pos x="57" y="62"/>
                  </a:cxn>
                  <a:cxn ang="0">
                    <a:pos x="56" y="72"/>
                  </a:cxn>
                  <a:cxn ang="0">
                    <a:pos x="43" y="79"/>
                  </a:cxn>
                </a:cxnLst>
                <a:rect l="0" t="0" r="r" b="b"/>
                <a:pathLst>
                  <a:path w="57" h="79">
                    <a:moveTo>
                      <a:pt x="43" y="79"/>
                    </a:moveTo>
                    <a:lnTo>
                      <a:pt x="31" y="73"/>
                    </a:lnTo>
                    <a:lnTo>
                      <a:pt x="22" y="66"/>
                    </a:lnTo>
                    <a:lnTo>
                      <a:pt x="16" y="57"/>
                    </a:lnTo>
                    <a:lnTo>
                      <a:pt x="11" y="46"/>
                    </a:lnTo>
                    <a:lnTo>
                      <a:pt x="8" y="35"/>
                    </a:lnTo>
                    <a:lnTo>
                      <a:pt x="6" y="23"/>
                    </a:lnTo>
                    <a:lnTo>
                      <a:pt x="4" y="11"/>
                    </a:lnTo>
                    <a:lnTo>
                      <a:pt x="0" y="0"/>
                    </a:lnTo>
                    <a:lnTo>
                      <a:pt x="8" y="3"/>
                    </a:lnTo>
                    <a:lnTo>
                      <a:pt x="18" y="5"/>
                    </a:lnTo>
                    <a:lnTo>
                      <a:pt x="26" y="7"/>
                    </a:lnTo>
                    <a:lnTo>
                      <a:pt x="36" y="9"/>
                    </a:lnTo>
                    <a:lnTo>
                      <a:pt x="44" y="11"/>
                    </a:lnTo>
                    <a:lnTo>
                      <a:pt x="50" y="16"/>
                    </a:lnTo>
                    <a:lnTo>
                      <a:pt x="53" y="24"/>
                    </a:lnTo>
                    <a:lnTo>
                      <a:pt x="54" y="36"/>
                    </a:lnTo>
                    <a:lnTo>
                      <a:pt x="53" y="49"/>
                    </a:lnTo>
                    <a:lnTo>
                      <a:pt x="57" y="62"/>
                    </a:lnTo>
                    <a:lnTo>
                      <a:pt x="56" y="72"/>
                    </a:lnTo>
                    <a:lnTo>
                      <a:pt x="43" y="79"/>
                    </a:lnTo>
                    <a:close/>
                  </a:path>
                </a:pathLst>
              </a:custGeom>
              <a:solidFill>
                <a:srgbClr val="47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5" name="Freeform 320"/>
              <p:cNvSpPr>
                <a:spLocks/>
              </p:cNvSpPr>
              <p:nvPr/>
            </p:nvSpPr>
            <p:spPr bwMode="auto">
              <a:xfrm>
                <a:off x="6272" y="925"/>
                <a:ext cx="94" cy="47"/>
              </a:xfrm>
              <a:custGeom>
                <a:avLst/>
                <a:gdLst/>
                <a:ahLst/>
                <a:cxnLst>
                  <a:cxn ang="0">
                    <a:pos x="94" y="46"/>
                  </a:cxn>
                  <a:cxn ang="0">
                    <a:pos x="81" y="47"/>
                  </a:cxn>
                  <a:cxn ang="0">
                    <a:pos x="69" y="45"/>
                  </a:cxn>
                  <a:cxn ang="0">
                    <a:pos x="57" y="42"/>
                  </a:cxn>
                  <a:cxn ang="0">
                    <a:pos x="46" y="36"/>
                  </a:cxn>
                  <a:cxn ang="0">
                    <a:pos x="35" y="30"/>
                  </a:cxn>
                  <a:cxn ang="0">
                    <a:pos x="24" y="24"/>
                  </a:cxn>
                  <a:cxn ang="0">
                    <a:pos x="12" y="19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0" y="6"/>
                  </a:cxn>
                  <a:cxn ang="0">
                    <a:pos x="1" y="3"/>
                  </a:cxn>
                  <a:cxn ang="0">
                    <a:pos x="4" y="0"/>
                  </a:cxn>
                  <a:cxn ang="0">
                    <a:pos x="16" y="3"/>
                  </a:cxn>
                  <a:cxn ang="0">
                    <a:pos x="27" y="7"/>
                  </a:cxn>
                  <a:cxn ang="0">
                    <a:pos x="38" y="14"/>
                  </a:cxn>
                  <a:cxn ang="0">
                    <a:pos x="49" y="20"/>
                  </a:cxn>
                  <a:cxn ang="0">
                    <a:pos x="58" y="27"/>
                  </a:cxn>
                  <a:cxn ang="0">
                    <a:pos x="69" y="32"/>
                  </a:cxn>
                  <a:cxn ang="0">
                    <a:pos x="81" y="35"/>
                  </a:cxn>
                  <a:cxn ang="0">
                    <a:pos x="94" y="35"/>
                  </a:cxn>
                  <a:cxn ang="0">
                    <a:pos x="94" y="46"/>
                  </a:cxn>
                </a:cxnLst>
                <a:rect l="0" t="0" r="r" b="b"/>
                <a:pathLst>
                  <a:path w="94" h="47">
                    <a:moveTo>
                      <a:pt x="94" y="46"/>
                    </a:moveTo>
                    <a:lnTo>
                      <a:pt x="81" y="47"/>
                    </a:lnTo>
                    <a:lnTo>
                      <a:pt x="69" y="45"/>
                    </a:lnTo>
                    <a:lnTo>
                      <a:pt x="57" y="42"/>
                    </a:lnTo>
                    <a:lnTo>
                      <a:pt x="46" y="36"/>
                    </a:lnTo>
                    <a:lnTo>
                      <a:pt x="35" y="30"/>
                    </a:lnTo>
                    <a:lnTo>
                      <a:pt x="24" y="24"/>
                    </a:lnTo>
                    <a:lnTo>
                      <a:pt x="12" y="19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4" y="0"/>
                    </a:lnTo>
                    <a:lnTo>
                      <a:pt x="16" y="3"/>
                    </a:lnTo>
                    <a:lnTo>
                      <a:pt x="27" y="7"/>
                    </a:lnTo>
                    <a:lnTo>
                      <a:pt x="38" y="14"/>
                    </a:lnTo>
                    <a:lnTo>
                      <a:pt x="49" y="20"/>
                    </a:lnTo>
                    <a:lnTo>
                      <a:pt x="58" y="27"/>
                    </a:lnTo>
                    <a:lnTo>
                      <a:pt x="69" y="32"/>
                    </a:lnTo>
                    <a:lnTo>
                      <a:pt x="81" y="35"/>
                    </a:lnTo>
                    <a:lnTo>
                      <a:pt x="94" y="35"/>
                    </a:lnTo>
                    <a:lnTo>
                      <a:pt x="94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6" name="Freeform 321"/>
              <p:cNvSpPr>
                <a:spLocks/>
              </p:cNvSpPr>
              <p:nvPr/>
            </p:nvSpPr>
            <p:spPr bwMode="auto">
              <a:xfrm>
                <a:off x="6269" y="968"/>
                <a:ext cx="97" cy="39"/>
              </a:xfrm>
              <a:custGeom>
                <a:avLst/>
                <a:gdLst/>
                <a:ahLst/>
                <a:cxnLst>
                  <a:cxn ang="0">
                    <a:pos x="97" y="39"/>
                  </a:cxn>
                  <a:cxn ang="0">
                    <a:pos x="85" y="37"/>
                  </a:cxn>
                  <a:cxn ang="0">
                    <a:pos x="73" y="35"/>
                  </a:cxn>
                  <a:cxn ang="0">
                    <a:pos x="60" y="31"/>
                  </a:cxn>
                  <a:cxn ang="0">
                    <a:pos x="47" y="28"/>
                  </a:cxn>
                  <a:cxn ang="0">
                    <a:pos x="34" y="24"/>
                  </a:cxn>
                  <a:cxn ang="0">
                    <a:pos x="22" y="18"/>
                  </a:cxn>
                  <a:cxn ang="0">
                    <a:pos x="10" y="13"/>
                  </a:cxn>
                  <a:cxn ang="0">
                    <a:pos x="0" y="8"/>
                  </a:cxn>
                  <a:cxn ang="0">
                    <a:pos x="7" y="0"/>
                  </a:cxn>
                  <a:cxn ang="0">
                    <a:pos x="19" y="4"/>
                  </a:cxn>
                  <a:cxn ang="0">
                    <a:pos x="31" y="9"/>
                  </a:cxn>
                  <a:cxn ang="0">
                    <a:pos x="44" y="12"/>
                  </a:cxn>
                  <a:cxn ang="0">
                    <a:pos x="56" y="16"/>
                  </a:cxn>
                  <a:cxn ang="0">
                    <a:pos x="68" y="19"/>
                  </a:cxn>
                  <a:cxn ang="0">
                    <a:pos x="79" y="25"/>
                  </a:cxn>
                  <a:cxn ang="0">
                    <a:pos x="88" y="31"/>
                  </a:cxn>
                  <a:cxn ang="0">
                    <a:pos x="97" y="39"/>
                  </a:cxn>
                </a:cxnLst>
                <a:rect l="0" t="0" r="r" b="b"/>
                <a:pathLst>
                  <a:path w="97" h="39">
                    <a:moveTo>
                      <a:pt x="97" y="39"/>
                    </a:moveTo>
                    <a:lnTo>
                      <a:pt x="85" y="37"/>
                    </a:lnTo>
                    <a:lnTo>
                      <a:pt x="73" y="35"/>
                    </a:lnTo>
                    <a:lnTo>
                      <a:pt x="60" y="31"/>
                    </a:lnTo>
                    <a:lnTo>
                      <a:pt x="47" y="28"/>
                    </a:lnTo>
                    <a:lnTo>
                      <a:pt x="34" y="24"/>
                    </a:lnTo>
                    <a:lnTo>
                      <a:pt x="22" y="18"/>
                    </a:lnTo>
                    <a:lnTo>
                      <a:pt x="10" y="13"/>
                    </a:lnTo>
                    <a:lnTo>
                      <a:pt x="0" y="8"/>
                    </a:lnTo>
                    <a:lnTo>
                      <a:pt x="7" y="0"/>
                    </a:lnTo>
                    <a:lnTo>
                      <a:pt x="19" y="4"/>
                    </a:lnTo>
                    <a:lnTo>
                      <a:pt x="31" y="9"/>
                    </a:lnTo>
                    <a:lnTo>
                      <a:pt x="44" y="12"/>
                    </a:lnTo>
                    <a:lnTo>
                      <a:pt x="56" y="16"/>
                    </a:lnTo>
                    <a:lnTo>
                      <a:pt x="68" y="19"/>
                    </a:lnTo>
                    <a:lnTo>
                      <a:pt x="79" y="25"/>
                    </a:lnTo>
                    <a:lnTo>
                      <a:pt x="88" y="31"/>
                    </a:lnTo>
                    <a:lnTo>
                      <a:pt x="97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" name="Freeform 322"/>
              <p:cNvSpPr>
                <a:spLocks/>
              </p:cNvSpPr>
              <p:nvPr/>
            </p:nvSpPr>
            <p:spPr bwMode="auto">
              <a:xfrm>
                <a:off x="6315" y="1335"/>
                <a:ext cx="43" cy="1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" y="19"/>
                  </a:cxn>
                  <a:cxn ang="0">
                    <a:pos x="0" y="8"/>
                  </a:cxn>
                  <a:cxn ang="0">
                    <a:pos x="0" y="0"/>
                  </a:cxn>
                </a:cxnLst>
                <a:rect l="0" t="0" r="r" b="b"/>
                <a:pathLst>
                  <a:path w="43" h="19">
                    <a:moveTo>
                      <a:pt x="0" y="0"/>
                    </a:moveTo>
                    <a:lnTo>
                      <a:pt x="43" y="19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8" name="Freeform 323"/>
              <p:cNvSpPr>
                <a:spLocks/>
              </p:cNvSpPr>
              <p:nvPr/>
            </p:nvSpPr>
            <p:spPr bwMode="auto">
              <a:xfrm>
                <a:off x="6254" y="1973"/>
                <a:ext cx="60" cy="163"/>
              </a:xfrm>
              <a:custGeom>
                <a:avLst/>
                <a:gdLst/>
                <a:ahLst/>
                <a:cxnLst>
                  <a:cxn ang="0">
                    <a:pos x="58" y="163"/>
                  </a:cxn>
                  <a:cxn ang="0">
                    <a:pos x="43" y="148"/>
                  </a:cxn>
                  <a:cxn ang="0">
                    <a:pos x="31" y="131"/>
                  </a:cxn>
                  <a:cxn ang="0">
                    <a:pos x="23" y="112"/>
                  </a:cxn>
                  <a:cxn ang="0">
                    <a:pos x="17" y="92"/>
                  </a:cxn>
                  <a:cxn ang="0">
                    <a:pos x="13" y="72"/>
                  </a:cxn>
                  <a:cxn ang="0">
                    <a:pos x="8" y="51"/>
                  </a:cxn>
                  <a:cxn ang="0">
                    <a:pos x="5" y="31"/>
                  </a:cxn>
                  <a:cxn ang="0">
                    <a:pos x="0" y="10"/>
                  </a:cxn>
                  <a:cxn ang="0">
                    <a:pos x="5" y="6"/>
                  </a:cxn>
                  <a:cxn ang="0">
                    <a:pos x="9" y="2"/>
                  </a:cxn>
                  <a:cxn ang="0">
                    <a:pos x="15" y="0"/>
                  </a:cxn>
                  <a:cxn ang="0">
                    <a:pos x="22" y="1"/>
                  </a:cxn>
                  <a:cxn ang="0">
                    <a:pos x="28" y="20"/>
                  </a:cxn>
                  <a:cxn ang="0">
                    <a:pos x="34" y="40"/>
                  </a:cxn>
                  <a:cxn ang="0">
                    <a:pos x="42" y="60"/>
                  </a:cxn>
                  <a:cxn ang="0">
                    <a:pos x="49" y="79"/>
                  </a:cxn>
                  <a:cxn ang="0">
                    <a:pos x="56" y="100"/>
                  </a:cxn>
                  <a:cxn ang="0">
                    <a:pos x="59" y="121"/>
                  </a:cxn>
                  <a:cxn ang="0">
                    <a:pos x="60" y="142"/>
                  </a:cxn>
                  <a:cxn ang="0">
                    <a:pos x="58" y="163"/>
                  </a:cxn>
                </a:cxnLst>
                <a:rect l="0" t="0" r="r" b="b"/>
                <a:pathLst>
                  <a:path w="60" h="163">
                    <a:moveTo>
                      <a:pt x="58" y="163"/>
                    </a:moveTo>
                    <a:lnTo>
                      <a:pt x="43" y="148"/>
                    </a:lnTo>
                    <a:lnTo>
                      <a:pt x="31" y="131"/>
                    </a:lnTo>
                    <a:lnTo>
                      <a:pt x="23" y="112"/>
                    </a:lnTo>
                    <a:lnTo>
                      <a:pt x="17" y="92"/>
                    </a:lnTo>
                    <a:lnTo>
                      <a:pt x="13" y="72"/>
                    </a:lnTo>
                    <a:lnTo>
                      <a:pt x="8" y="51"/>
                    </a:lnTo>
                    <a:lnTo>
                      <a:pt x="5" y="31"/>
                    </a:lnTo>
                    <a:lnTo>
                      <a:pt x="0" y="10"/>
                    </a:lnTo>
                    <a:lnTo>
                      <a:pt x="5" y="6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1"/>
                    </a:lnTo>
                    <a:lnTo>
                      <a:pt x="28" y="20"/>
                    </a:lnTo>
                    <a:lnTo>
                      <a:pt x="34" y="40"/>
                    </a:lnTo>
                    <a:lnTo>
                      <a:pt x="42" y="60"/>
                    </a:lnTo>
                    <a:lnTo>
                      <a:pt x="49" y="79"/>
                    </a:lnTo>
                    <a:lnTo>
                      <a:pt x="56" y="100"/>
                    </a:lnTo>
                    <a:lnTo>
                      <a:pt x="59" y="121"/>
                    </a:lnTo>
                    <a:lnTo>
                      <a:pt x="60" y="142"/>
                    </a:lnTo>
                    <a:lnTo>
                      <a:pt x="58" y="163"/>
                    </a:lnTo>
                    <a:close/>
                  </a:path>
                </a:pathLst>
              </a:custGeom>
              <a:solidFill>
                <a:srgbClr val="47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9" name="Freeform 324"/>
              <p:cNvSpPr>
                <a:spLocks/>
              </p:cNvSpPr>
              <p:nvPr/>
            </p:nvSpPr>
            <p:spPr bwMode="auto">
              <a:xfrm>
                <a:off x="6181" y="2192"/>
                <a:ext cx="131" cy="140"/>
              </a:xfrm>
              <a:custGeom>
                <a:avLst/>
                <a:gdLst/>
                <a:ahLst/>
                <a:cxnLst>
                  <a:cxn ang="0">
                    <a:pos x="122" y="109"/>
                  </a:cxn>
                  <a:cxn ang="0">
                    <a:pos x="105" y="107"/>
                  </a:cxn>
                  <a:cxn ang="0">
                    <a:pos x="87" y="107"/>
                  </a:cxn>
                  <a:cxn ang="0">
                    <a:pos x="69" y="109"/>
                  </a:cxn>
                  <a:cxn ang="0">
                    <a:pos x="65" y="119"/>
                  </a:cxn>
                  <a:cxn ang="0">
                    <a:pos x="77" y="125"/>
                  </a:cxn>
                  <a:cxn ang="0">
                    <a:pos x="94" y="125"/>
                  </a:cxn>
                  <a:cxn ang="0">
                    <a:pos x="110" y="127"/>
                  </a:cxn>
                  <a:cxn ang="0">
                    <a:pos x="110" y="136"/>
                  </a:cxn>
                  <a:cxn ang="0">
                    <a:pos x="95" y="140"/>
                  </a:cxn>
                  <a:cxn ang="0">
                    <a:pos x="78" y="140"/>
                  </a:cxn>
                  <a:cxn ang="0">
                    <a:pos x="62" y="136"/>
                  </a:cxn>
                  <a:cxn ang="0">
                    <a:pos x="41" y="119"/>
                  </a:cxn>
                  <a:cxn ang="0">
                    <a:pos x="17" y="88"/>
                  </a:cxn>
                  <a:cxn ang="0">
                    <a:pos x="2" y="56"/>
                  </a:cxn>
                  <a:cxn ang="0">
                    <a:pos x="1" y="19"/>
                  </a:cxn>
                  <a:cxn ang="0">
                    <a:pos x="9" y="6"/>
                  </a:cxn>
                  <a:cxn ang="0">
                    <a:pos x="17" y="21"/>
                  </a:cxn>
                  <a:cxn ang="0">
                    <a:pos x="32" y="38"/>
                  </a:cxn>
                  <a:cxn ang="0">
                    <a:pos x="47" y="51"/>
                  </a:cxn>
                  <a:cxn ang="0">
                    <a:pos x="63" y="55"/>
                  </a:cxn>
                  <a:cxn ang="0">
                    <a:pos x="78" y="57"/>
                  </a:cxn>
                  <a:cxn ang="0">
                    <a:pos x="93" y="60"/>
                  </a:cxn>
                  <a:cxn ang="0">
                    <a:pos x="107" y="58"/>
                  </a:cxn>
                  <a:cxn ang="0">
                    <a:pos x="116" y="55"/>
                  </a:cxn>
                  <a:cxn ang="0">
                    <a:pos x="121" y="62"/>
                  </a:cxn>
                  <a:cxn ang="0">
                    <a:pos x="111" y="70"/>
                  </a:cxn>
                  <a:cxn ang="0">
                    <a:pos x="90" y="68"/>
                  </a:cxn>
                  <a:cxn ang="0">
                    <a:pos x="69" y="64"/>
                  </a:cxn>
                  <a:cxn ang="0">
                    <a:pos x="53" y="67"/>
                  </a:cxn>
                  <a:cxn ang="0">
                    <a:pos x="59" y="81"/>
                  </a:cxn>
                  <a:cxn ang="0">
                    <a:pos x="83" y="86"/>
                  </a:cxn>
                  <a:cxn ang="0">
                    <a:pos x="109" y="88"/>
                  </a:cxn>
                  <a:cxn ang="0">
                    <a:pos x="127" y="98"/>
                  </a:cxn>
                </a:cxnLst>
                <a:rect l="0" t="0" r="r" b="b"/>
                <a:pathLst>
                  <a:path w="131" h="140">
                    <a:moveTo>
                      <a:pt x="131" y="110"/>
                    </a:moveTo>
                    <a:lnTo>
                      <a:pt x="122" y="109"/>
                    </a:lnTo>
                    <a:lnTo>
                      <a:pt x="114" y="108"/>
                    </a:lnTo>
                    <a:lnTo>
                      <a:pt x="105" y="107"/>
                    </a:lnTo>
                    <a:lnTo>
                      <a:pt x="95" y="107"/>
                    </a:lnTo>
                    <a:lnTo>
                      <a:pt x="87" y="107"/>
                    </a:lnTo>
                    <a:lnTo>
                      <a:pt x="78" y="108"/>
                    </a:lnTo>
                    <a:lnTo>
                      <a:pt x="69" y="109"/>
                    </a:lnTo>
                    <a:lnTo>
                      <a:pt x="63" y="110"/>
                    </a:lnTo>
                    <a:lnTo>
                      <a:pt x="65" y="119"/>
                    </a:lnTo>
                    <a:lnTo>
                      <a:pt x="70" y="124"/>
                    </a:lnTo>
                    <a:lnTo>
                      <a:pt x="77" y="125"/>
                    </a:lnTo>
                    <a:lnTo>
                      <a:pt x="86" y="126"/>
                    </a:lnTo>
                    <a:lnTo>
                      <a:pt x="94" y="125"/>
                    </a:lnTo>
                    <a:lnTo>
                      <a:pt x="103" y="125"/>
                    </a:lnTo>
                    <a:lnTo>
                      <a:pt x="110" y="127"/>
                    </a:lnTo>
                    <a:lnTo>
                      <a:pt x="117" y="133"/>
                    </a:lnTo>
                    <a:lnTo>
                      <a:pt x="110" y="136"/>
                    </a:lnTo>
                    <a:lnTo>
                      <a:pt x="103" y="139"/>
                    </a:lnTo>
                    <a:lnTo>
                      <a:pt x="95" y="140"/>
                    </a:lnTo>
                    <a:lnTo>
                      <a:pt x="87" y="140"/>
                    </a:lnTo>
                    <a:lnTo>
                      <a:pt x="78" y="140"/>
                    </a:lnTo>
                    <a:lnTo>
                      <a:pt x="69" y="139"/>
                    </a:lnTo>
                    <a:lnTo>
                      <a:pt x="62" y="136"/>
                    </a:lnTo>
                    <a:lnTo>
                      <a:pt x="55" y="133"/>
                    </a:lnTo>
                    <a:lnTo>
                      <a:pt x="41" y="119"/>
                    </a:lnTo>
                    <a:lnTo>
                      <a:pt x="28" y="105"/>
                    </a:lnTo>
                    <a:lnTo>
                      <a:pt x="17" y="88"/>
                    </a:lnTo>
                    <a:lnTo>
                      <a:pt x="9" y="72"/>
                    </a:lnTo>
                    <a:lnTo>
                      <a:pt x="2" y="56"/>
                    </a:lnTo>
                    <a:lnTo>
                      <a:pt x="0" y="38"/>
                    </a:lnTo>
                    <a:lnTo>
                      <a:pt x="1" y="19"/>
                    </a:lnTo>
                    <a:lnTo>
                      <a:pt x="6" y="0"/>
                    </a:lnTo>
                    <a:lnTo>
                      <a:pt x="9" y="6"/>
                    </a:lnTo>
                    <a:lnTo>
                      <a:pt x="12" y="13"/>
                    </a:lnTo>
                    <a:lnTo>
                      <a:pt x="17" y="21"/>
                    </a:lnTo>
                    <a:lnTo>
                      <a:pt x="24" y="29"/>
                    </a:lnTo>
                    <a:lnTo>
                      <a:pt x="32" y="38"/>
                    </a:lnTo>
                    <a:lnTo>
                      <a:pt x="39" y="44"/>
                    </a:lnTo>
                    <a:lnTo>
                      <a:pt x="47" y="51"/>
                    </a:lnTo>
                    <a:lnTo>
                      <a:pt x="55" y="56"/>
                    </a:lnTo>
                    <a:lnTo>
                      <a:pt x="63" y="55"/>
                    </a:lnTo>
                    <a:lnTo>
                      <a:pt x="70" y="56"/>
                    </a:lnTo>
                    <a:lnTo>
                      <a:pt x="78" y="57"/>
                    </a:lnTo>
                    <a:lnTo>
                      <a:pt x="86" y="59"/>
                    </a:lnTo>
                    <a:lnTo>
                      <a:pt x="93" y="60"/>
                    </a:lnTo>
                    <a:lnTo>
                      <a:pt x="100" y="60"/>
                    </a:lnTo>
                    <a:lnTo>
                      <a:pt x="107" y="58"/>
                    </a:lnTo>
                    <a:lnTo>
                      <a:pt x="114" y="53"/>
                    </a:lnTo>
                    <a:lnTo>
                      <a:pt x="116" y="55"/>
                    </a:lnTo>
                    <a:lnTo>
                      <a:pt x="119" y="58"/>
                    </a:lnTo>
                    <a:lnTo>
                      <a:pt x="121" y="62"/>
                    </a:lnTo>
                    <a:lnTo>
                      <a:pt x="121" y="68"/>
                    </a:lnTo>
                    <a:lnTo>
                      <a:pt x="111" y="70"/>
                    </a:lnTo>
                    <a:lnTo>
                      <a:pt x="101" y="70"/>
                    </a:lnTo>
                    <a:lnTo>
                      <a:pt x="90" y="68"/>
                    </a:lnTo>
                    <a:lnTo>
                      <a:pt x="79" y="66"/>
                    </a:lnTo>
                    <a:lnTo>
                      <a:pt x="69" y="64"/>
                    </a:lnTo>
                    <a:lnTo>
                      <a:pt x="61" y="64"/>
                    </a:lnTo>
                    <a:lnTo>
                      <a:pt x="53" y="67"/>
                    </a:lnTo>
                    <a:lnTo>
                      <a:pt x="49" y="74"/>
                    </a:lnTo>
                    <a:lnTo>
                      <a:pt x="59" y="81"/>
                    </a:lnTo>
                    <a:lnTo>
                      <a:pt x="70" y="84"/>
                    </a:lnTo>
                    <a:lnTo>
                      <a:pt x="83" y="86"/>
                    </a:lnTo>
                    <a:lnTo>
                      <a:pt x="96" y="86"/>
                    </a:lnTo>
                    <a:lnTo>
                      <a:pt x="109" y="88"/>
                    </a:lnTo>
                    <a:lnTo>
                      <a:pt x="119" y="92"/>
                    </a:lnTo>
                    <a:lnTo>
                      <a:pt x="127" y="98"/>
                    </a:lnTo>
                    <a:lnTo>
                      <a:pt x="131" y="110"/>
                    </a:lnTo>
                    <a:close/>
                  </a:path>
                </a:pathLst>
              </a:custGeom>
              <a:solidFill>
                <a:srgbClr val="FF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0" name="Freeform 325"/>
              <p:cNvSpPr>
                <a:spLocks/>
              </p:cNvSpPr>
              <p:nvPr/>
            </p:nvSpPr>
            <p:spPr bwMode="auto">
              <a:xfrm>
                <a:off x="5912" y="2367"/>
                <a:ext cx="390" cy="308"/>
              </a:xfrm>
              <a:custGeom>
                <a:avLst/>
                <a:gdLst/>
                <a:ahLst/>
                <a:cxnLst>
                  <a:cxn ang="0">
                    <a:pos x="288" y="308"/>
                  </a:cxn>
                  <a:cxn ang="0">
                    <a:pos x="281" y="290"/>
                  </a:cxn>
                  <a:cxn ang="0">
                    <a:pos x="274" y="273"/>
                  </a:cxn>
                  <a:cxn ang="0">
                    <a:pos x="266" y="256"/>
                  </a:cxn>
                  <a:cxn ang="0">
                    <a:pos x="256" y="240"/>
                  </a:cxn>
                  <a:cxn ang="0">
                    <a:pos x="245" y="224"/>
                  </a:cxn>
                  <a:cxn ang="0">
                    <a:pos x="232" y="210"/>
                  </a:cxn>
                  <a:cxn ang="0">
                    <a:pos x="218" y="199"/>
                  </a:cxn>
                  <a:cxn ang="0">
                    <a:pos x="202" y="188"/>
                  </a:cxn>
                  <a:cxn ang="0">
                    <a:pos x="190" y="183"/>
                  </a:cxn>
                  <a:cxn ang="0">
                    <a:pos x="178" y="179"/>
                  </a:cxn>
                  <a:cxn ang="0">
                    <a:pos x="167" y="175"/>
                  </a:cxn>
                  <a:cxn ang="0">
                    <a:pos x="154" y="172"/>
                  </a:cxn>
                  <a:cxn ang="0">
                    <a:pos x="142" y="167"/>
                  </a:cxn>
                  <a:cxn ang="0">
                    <a:pos x="129" y="164"/>
                  </a:cxn>
                  <a:cxn ang="0">
                    <a:pos x="116" y="161"/>
                  </a:cxn>
                  <a:cxn ang="0">
                    <a:pos x="103" y="159"/>
                  </a:cxn>
                  <a:cxn ang="0">
                    <a:pos x="90" y="158"/>
                  </a:cxn>
                  <a:cxn ang="0">
                    <a:pos x="77" y="156"/>
                  </a:cxn>
                  <a:cxn ang="0">
                    <a:pos x="64" y="155"/>
                  </a:cxn>
                  <a:cxn ang="0">
                    <a:pos x="51" y="156"/>
                  </a:cxn>
                  <a:cxn ang="0">
                    <a:pos x="38" y="158"/>
                  </a:cxn>
                  <a:cxn ang="0">
                    <a:pos x="25" y="161"/>
                  </a:cxn>
                  <a:cxn ang="0">
                    <a:pos x="13" y="164"/>
                  </a:cxn>
                  <a:cxn ang="0">
                    <a:pos x="0" y="169"/>
                  </a:cxn>
                  <a:cxn ang="0">
                    <a:pos x="141" y="12"/>
                  </a:cxn>
                  <a:cxn ang="0">
                    <a:pos x="151" y="8"/>
                  </a:cxn>
                  <a:cxn ang="0">
                    <a:pos x="163" y="6"/>
                  </a:cxn>
                  <a:cxn ang="0">
                    <a:pos x="175" y="4"/>
                  </a:cxn>
                  <a:cxn ang="0">
                    <a:pos x="188" y="2"/>
                  </a:cxn>
                  <a:cxn ang="0">
                    <a:pos x="201" y="1"/>
                  </a:cxn>
                  <a:cxn ang="0">
                    <a:pos x="214" y="0"/>
                  </a:cxn>
                  <a:cxn ang="0">
                    <a:pos x="227" y="0"/>
                  </a:cxn>
                  <a:cxn ang="0">
                    <a:pos x="240" y="0"/>
                  </a:cxn>
                  <a:cxn ang="0">
                    <a:pos x="252" y="1"/>
                  </a:cxn>
                  <a:cxn ang="0">
                    <a:pos x="265" y="2"/>
                  </a:cxn>
                  <a:cxn ang="0">
                    <a:pos x="277" y="4"/>
                  </a:cxn>
                  <a:cxn ang="0">
                    <a:pos x="290" y="7"/>
                  </a:cxn>
                  <a:cxn ang="0">
                    <a:pos x="301" y="12"/>
                  </a:cxn>
                  <a:cxn ang="0">
                    <a:pos x="311" y="17"/>
                  </a:cxn>
                  <a:cxn ang="0">
                    <a:pos x="322" y="22"/>
                  </a:cxn>
                  <a:cxn ang="0">
                    <a:pos x="332" y="30"/>
                  </a:cxn>
                  <a:cxn ang="0">
                    <a:pos x="342" y="38"/>
                  </a:cxn>
                  <a:cxn ang="0">
                    <a:pos x="351" y="46"/>
                  </a:cxn>
                  <a:cxn ang="0">
                    <a:pos x="360" y="55"/>
                  </a:cxn>
                  <a:cxn ang="0">
                    <a:pos x="367" y="65"/>
                  </a:cxn>
                  <a:cxn ang="0">
                    <a:pos x="375" y="75"/>
                  </a:cxn>
                  <a:cxn ang="0">
                    <a:pos x="380" y="86"/>
                  </a:cxn>
                  <a:cxn ang="0">
                    <a:pos x="386" y="97"/>
                  </a:cxn>
                  <a:cxn ang="0">
                    <a:pos x="390" y="109"/>
                  </a:cxn>
                  <a:cxn ang="0">
                    <a:pos x="378" y="134"/>
                  </a:cxn>
                  <a:cxn ang="0">
                    <a:pos x="365" y="159"/>
                  </a:cxn>
                  <a:cxn ang="0">
                    <a:pos x="352" y="183"/>
                  </a:cxn>
                  <a:cxn ang="0">
                    <a:pos x="339" y="208"/>
                  </a:cxn>
                  <a:cxn ang="0">
                    <a:pos x="326" y="233"/>
                  </a:cxn>
                  <a:cxn ang="0">
                    <a:pos x="313" y="258"/>
                  </a:cxn>
                  <a:cxn ang="0">
                    <a:pos x="301" y="283"/>
                  </a:cxn>
                  <a:cxn ang="0">
                    <a:pos x="288" y="308"/>
                  </a:cxn>
                </a:cxnLst>
                <a:rect l="0" t="0" r="r" b="b"/>
                <a:pathLst>
                  <a:path w="390" h="308">
                    <a:moveTo>
                      <a:pt x="288" y="308"/>
                    </a:moveTo>
                    <a:lnTo>
                      <a:pt x="281" y="290"/>
                    </a:lnTo>
                    <a:lnTo>
                      <a:pt x="274" y="273"/>
                    </a:lnTo>
                    <a:lnTo>
                      <a:pt x="266" y="256"/>
                    </a:lnTo>
                    <a:lnTo>
                      <a:pt x="256" y="240"/>
                    </a:lnTo>
                    <a:lnTo>
                      <a:pt x="245" y="224"/>
                    </a:lnTo>
                    <a:lnTo>
                      <a:pt x="232" y="210"/>
                    </a:lnTo>
                    <a:lnTo>
                      <a:pt x="218" y="199"/>
                    </a:lnTo>
                    <a:lnTo>
                      <a:pt x="202" y="188"/>
                    </a:lnTo>
                    <a:lnTo>
                      <a:pt x="190" y="183"/>
                    </a:lnTo>
                    <a:lnTo>
                      <a:pt x="178" y="179"/>
                    </a:lnTo>
                    <a:lnTo>
                      <a:pt x="167" y="175"/>
                    </a:lnTo>
                    <a:lnTo>
                      <a:pt x="154" y="172"/>
                    </a:lnTo>
                    <a:lnTo>
                      <a:pt x="142" y="167"/>
                    </a:lnTo>
                    <a:lnTo>
                      <a:pt x="129" y="164"/>
                    </a:lnTo>
                    <a:lnTo>
                      <a:pt x="116" y="161"/>
                    </a:lnTo>
                    <a:lnTo>
                      <a:pt x="103" y="159"/>
                    </a:lnTo>
                    <a:lnTo>
                      <a:pt x="90" y="158"/>
                    </a:lnTo>
                    <a:lnTo>
                      <a:pt x="77" y="156"/>
                    </a:lnTo>
                    <a:lnTo>
                      <a:pt x="64" y="155"/>
                    </a:lnTo>
                    <a:lnTo>
                      <a:pt x="51" y="156"/>
                    </a:lnTo>
                    <a:lnTo>
                      <a:pt x="38" y="158"/>
                    </a:lnTo>
                    <a:lnTo>
                      <a:pt x="25" y="161"/>
                    </a:lnTo>
                    <a:lnTo>
                      <a:pt x="13" y="164"/>
                    </a:lnTo>
                    <a:lnTo>
                      <a:pt x="0" y="169"/>
                    </a:lnTo>
                    <a:lnTo>
                      <a:pt x="141" y="12"/>
                    </a:lnTo>
                    <a:lnTo>
                      <a:pt x="151" y="8"/>
                    </a:lnTo>
                    <a:lnTo>
                      <a:pt x="163" y="6"/>
                    </a:lnTo>
                    <a:lnTo>
                      <a:pt x="175" y="4"/>
                    </a:lnTo>
                    <a:lnTo>
                      <a:pt x="188" y="2"/>
                    </a:lnTo>
                    <a:lnTo>
                      <a:pt x="201" y="1"/>
                    </a:lnTo>
                    <a:lnTo>
                      <a:pt x="214" y="0"/>
                    </a:lnTo>
                    <a:lnTo>
                      <a:pt x="227" y="0"/>
                    </a:lnTo>
                    <a:lnTo>
                      <a:pt x="240" y="0"/>
                    </a:lnTo>
                    <a:lnTo>
                      <a:pt x="252" y="1"/>
                    </a:lnTo>
                    <a:lnTo>
                      <a:pt x="265" y="2"/>
                    </a:lnTo>
                    <a:lnTo>
                      <a:pt x="277" y="4"/>
                    </a:lnTo>
                    <a:lnTo>
                      <a:pt x="290" y="7"/>
                    </a:lnTo>
                    <a:lnTo>
                      <a:pt x="301" y="12"/>
                    </a:lnTo>
                    <a:lnTo>
                      <a:pt x="311" y="17"/>
                    </a:lnTo>
                    <a:lnTo>
                      <a:pt x="322" y="22"/>
                    </a:lnTo>
                    <a:lnTo>
                      <a:pt x="332" y="30"/>
                    </a:lnTo>
                    <a:lnTo>
                      <a:pt x="342" y="38"/>
                    </a:lnTo>
                    <a:lnTo>
                      <a:pt x="351" y="46"/>
                    </a:lnTo>
                    <a:lnTo>
                      <a:pt x="360" y="55"/>
                    </a:lnTo>
                    <a:lnTo>
                      <a:pt x="367" y="65"/>
                    </a:lnTo>
                    <a:lnTo>
                      <a:pt x="375" y="75"/>
                    </a:lnTo>
                    <a:lnTo>
                      <a:pt x="380" y="86"/>
                    </a:lnTo>
                    <a:lnTo>
                      <a:pt x="386" y="97"/>
                    </a:lnTo>
                    <a:lnTo>
                      <a:pt x="390" y="109"/>
                    </a:lnTo>
                    <a:lnTo>
                      <a:pt x="378" y="134"/>
                    </a:lnTo>
                    <a:lnTo>
                      <a:pt x="365" y="159"/>
                    </a:lnTo>
                    <a:lnTo>
                      <a:pt x="352" y="183"/>
                    </a:lnTo>
                    <a:lnTo>
                      <a:pt x="339" y="208"/>
                    </a:lnTo>
                    <a:lnTo>
                      <a:pt x="326" y="233"/>
                    </a:lnTo>
                    <a:lnTo>
                      <a:pt x="313" y="258"/>
                    </a:lnTo>
                    <a:lnTo>
                      <a:pt x="301" y="283"/>
                    </a:lnTo>
                    <a:lnTo>
                      <a:pt x="288" y="30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1" name="Freeform 326"/>
              <p:cNvSpPr>
                <a:spLocks/>
              </p:cNvSpPr>
              <p:nvPr/>
            </p:nvSpPr>
            <p:spPr bwMode="auto">
              <a:xfrm>
                <a:off x="6196" y="2123"/>
                <a:ext cx="103" cy="106"/>
              </a:xfrm>
              <a:custGeom>
                <a:avLst/>
                <a:gdLst/>
                <a:ahLst/>
                <a:cxnLst>
                  <a:cxn ang="0">
                    <a:pos x="73" y="106"/>
                  </a:cxn>
                  <a:cxn ang="0">
                    <a:pos x="66" y="104"/>
                  </a:cxn>
                  <a:cxn ang="0">
                    <a:pos x="61" y="103"/>
                  </a:cxn>
                  <a:cxn ang="0">
                    <a:pos x="54" y="102"/>
                  </a:cxn>
                  <a:cxn ang="0">
                    <a:pos x="48" y="100"/>
                  </a:cxn>
                  <a:cxn ang="0">
                    <a:pos x="41" y="98"/>
                  </a:cxn>
                  <a:cxn ang="0">
                    <a:pos x="36" y="96"/>
                  </a:cxn>
                  <a:cxn ang="0">
                    <a:pos x="31" y="93"/>
                  </a:cxn>
                  <a:cxn ang="0">
                    <a:pos x="26" y="87"/>
                  </a:cxn>
                  <a:cxn ang="0">
                    <a:pos x="14" y="71"/>
                  </a:cxn>
                  <a:cxn ang="0">
                    <a:pos x="7" y="52"/>
                  </a:cxn>
                  <a:cxn ang="0">
                    <a:pos x="2" y="32"/>
                  </a:cxn>
                  <a:cxn ang="0">
                    <a:pos x="0" y="15"/>
                  </a:cxn>
                  <a:cxn ang="0">
                    <a:pos x="6" y="8"/>
                  </a:cxn>
                  <a:cxn ang="0">
                    <a:pos x="12" y="4"/>
                  </a:cxn>
                  <a:cxn ang="0">
                    <a:pos x="19" y="2"/>
                  </a:cxn>
                  <a:cxn ang="0">
                    <a:pos x="26" y="1"/>
                  </a:cxn>
                  <a:cxn ang="0">
                    <a:pos x="33" y="0"/>
                  </a:cxn>
                  <a:cxn ang="0">
                    <a:pos x="40" y="1"/>
                  </a:cxn>
                  <a:cxn ang="0">
                    <a:pos x="47" y="1"/>
                  </a:cxn>
                  <a:cxn ang="0">
                    <a:pos x="54" y="0"/>
                  </a:cxn>
                  <a:cxn ang="0">
                    <a:pos x="63" y="3"/>
                  </a:cxn>
                  <a:cxn ang="0">
                    <a:pos x="72" y="7"/>
                  </a:cxn>
                  <a:cxn ang="0">
                    <a:pos x="78" y="14"/>
                  </a:cxn>
                  <a:cxn ang="0">
                    <a:pos x="85" y="20"/>
                  </a:cxn>
                  <a:cxn ang="0">
                    <a:pos x="90" y="28"/>
                  </a:cxn>
                  <a:cxn ang="0">
                    <a:pos x="94" y="35"/>
                  </a:cxn>
                  <a:cxn ang="0">
                    <a:pos x="99" y="43"/>
                  </a:cxn>
                  <a:cxn ang="0">
                    <a:pos x="102" y="52"/>
                  </a:cxn>
                  <a:cxn ang="0">
                    <a:pos x="103" y="60"/>
                  </a:cxn>
                  <a:cxn ang="0">
                    <a:pos x="103" y="69"/>
                  </a:cxn>
                  <a:cxn ang="0">
                    <a:pos x="101" y="77"/>
                  </a:cxn>
                  <a:cxn ang="0">
                    <a:pos x="98" y="85"/>
                  </a:cxn>
                  <a:cxn ang="0">
                    <a:pos x="93" y="91"/>
                  </a:cxn>
                  <a:cxn ang="0">
                    <a:pos x="88" y="98"/>
                  </a:cxn>
                  <a:cxn ang="0">
                    <a:pos x="80" y="102"/>
                  </a:cxn>
                  <a:cxn ang="0">
                    <a:pos x="73" y="106"/>
                  </a:cxn>
                </a:cxnLst>
                <a:rect l="0" t="0" r="r" b="b"/>
                <a:pathLst>
                  <a:path w="103" h="106">
                    <a:moveTo>
                      <a:pt x="73" y="106"/>
                    </a:moveTo>
                    <a:lnTo>
                      <a:pt x="66" y="104"/>
                    </a:lnTo>
                    <a:lnTo>
                      <a:pt x="61" y="103"/>
                    </a:lnTo>
                    <a:lnTo>
                      <a:pt x="54" y="102"/>
                    </a:lnTo>
                    <a:lnTo>
                      <a:pt x="48" y="100"/>
                    </a:lnTo>
                    <a:lnTo>
                      <a:pt x="41" y="98"/>
                    </a:lnTo>
                    <a:lnTo>
                      <a:pt x="36" y="96"/>
                    </a:lnTo>
                    <a:lnTo>
                      <a:pt x="31" y="93"/>
                    </a:lnTo>
                    <a:lnTo>
                      <a:pt x="26" y="87"/>
                    </a:lnTo>
                    <a:lnTo>
                      <a:pt x="14" y="71"/>
                    </a:lnTo>
                    <a:lnTo>
                      <a:pt x="7" y="52"/>
                    </a:lnTo>
                    <a:lnTo>
                      <a:pt x="2" y="32"/>
                    </a:lnTo>
                    <a:lnTo>
                      <a:pt x="0" y="15"/>
                    </a:lnTo>
                    <a:lnTo>
                      <a:pt x="6" y="8"/>
                    </a:lnTo>
                    <a:lnTo>
                      <a:pt x="12" y="4"/>
                    </a:lnTo>
                    <a:lnTo>
                      <a:pt x="19" y="2"/>
                    </a:lnTo>
                    <a:lnTo>
                      <a:pt x="26" y="1"/>
                    </a:lnTo>
                    <a:lnTo>
                      <a:pt x="33" y="0"/>
                    </a:lnTo>
                    <a:lnTo>
                      <a:pt x="40" y="1"/>
                    </a:lnTo>
                    <a:lnTo>
                      <a:pt x="47" y="1"/>
                    </a:lnTo>
                    <a:lnTo>
                      <a:pt x="54" y="0"/>
                    </a:lnTo>
                    <a:lnTo>
                      <a:pt x="63" y="3"/>
                    </a:lnTo>
                    <a:lnTo>
                      <a:pt x="72" y="7"/>
                    </a:lnTo>
                    <a:lnTo>
                      <a:pt x="78" y="14"/>
                    </a:lnTo>
                    <a:lnTo>
                      <a:pt x="85" y="20"/>
                    </a:lnTo>
                    <a:lnTo>
                      <a:pt x="90" y="28"/>
                    </a:lnTo>
                    <a:lnTo>
                      <a:pt x="94" y="35"/>
                    </a:lnTo>
                    <a:lnTo>
                      <a:pt x="99" y="43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9"/>
                    </a:lnTo>
                    <a:lnTo>
                      <a:pt x="101" y="77"/>
                    </a:lnTo>
                    <a:lnTo>
                      <a:pt x="98" y="85"/>
                    </a:lnTo>
                    <a:lnTo>
                      <a:pt x="93" y="91"/>
                    </a:lnTo>
                    <a:lnTo>
                      <a:pt x="88" y="98"/>
                    </a:lnTo>
                    <a:lnTo>
                      <a:pt x="80" y="102"/>
                    </a:lnTo>
                    <a:lnTo>
                      <a:pt x="73" y="106"/>
                    </a:lnTo>
                    <a:close/>
                  </a:path>
                </a:pathLst>
              </a:custGeom>
              <a:solidFill>
                <a:srgbClr val="FF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" name="Freeform 327"/>
              <p:cNvSpPr>
                <a:spLocks/>
              </p:cNvSpPr>
              <p:nvPr/>
            </p:nvSpPr>
            <p:spPr bwMode="auto">
              <a:xfrm>
                <a:off x="6194" y="860"/>
                <a:ext cx="101" cy="460"/>
              </a:xfrm>
              <a:custGeom>
                <a:avLst/>
                <a:gdLst/>
                <a:ahLst/>
                <a:cxnLst>
                  <a:cxn ang="0">
                    <a:pos x="96" y="460"/>
                  </a:cxn>
                  <a:cxn ang="0">
                    <a:pos x="81" y="404"/>
                  </a:cxn>
                  <a:cxn ang="0">
                    <a:pos x="67" y="347"/>
                  </a:cxn>
                  <a:cxn ang="0">
                    <a:pos x="52" y="291"/>
                  </a:cxn>
                  <a:cxn ang="0">
                    <a:pos x="38" y="234"/>
                  </a:cxn>
                  <a:cxn ang="0">
                    <a:pos x="25" y="177"/>
                  </a:cxn>
                  <a:cxn ang="0">
                    <a:pos x="14" y="119"/>
                  </a:cxn>
                  <a:cxn ang="0">
                    <a:pos x="6" y="60"/>
                  </a:cxn>
                  <a:cxn ang="0">
                    <a:pos x="0" y="0"/>
                  </a:cxn>
                  <a:cxn ang="0">
                    <a:pos x="13" y="3"/>
                  </a:cxn>
                  <a:cxn ang="0">
                    <a:pos x="24" y="59"/>
                  </a:cxn>
                  <a:cxn ang="0">
                    <a:pos x="33" y="116"/>
                  </a:cxn>
                  <a:cxn ang="0">
                    <a:pos x="41" y="173"/>
                  </a:cxn>
                  <a:cxn ang="0">
                    <a:pos x="51" y="231"/>
                  </a:cxn>
                  <a:cxn ang="0">
                    <a:pos x="61" y="288"/>
                  </a:cxn>
                  <a:cxn ang="0">
                    <a:pos x="71" y="346"/>
                  </a:cxn>
                  <a:cxn ang="0">
                    <a:pos x="85" y="403"/>
                  </a:cxn>
                  <a:cxn ang="0">
                    <a:pos x="101" y="458"/>
                  </a:cxn>
                  <a:cxn ang="0">
                    <a:pos x="96" y="460"/>
                  </a:cxn>
                </a:cxnLst>
                <a:rect l="0" t="0" r="r" b="b"/>
                <a:pathLst>
                  <a:path w="101" h="460">
                    <a:moveTo>
                      <a:pt x="96" y="460"/>
                    </a:moveTo>
                    <a:lnTo>
                      <a:pt x="81" y="404"/>
                    </a:lnTo>
                    <a:lnTo>
                      <a:pt x="67" y="347"/>
                    </a:lnTo>
                    <a:lnTo>
                      <a:pt x="52" y="291"/>
                    </a:lnTo>
                    <a:lnTo>
                      <a:pt x="38" y="234"/>
                    </a:lnTo>
                    <a:lnTo>
                      <a:pt x="25" y="177"/>
                    </a:lnTo>
                    <a:lnTo>
                      <a:pt x="14" y="119"/>
                    </a:lnTo>
                    <a:lnTo>
                      <a:pt x="6" y="60"/>
                    </a:lnTo>
                    <a:lnTo>
                      <a:pt x="0" y="0"/>
                    </a:lnTo>
                    <a:lnTo>
                      <a:pt x="13" y="3"/>
                    </a:lnTo>
                    <a:lnTo>
                      <a:pt x="24" y="59"/>
                    </a:lnTo>
                    <a:lnTo>
                      <a:pt x="33" y="116"/>
                    </a:lnTo>
                    <a:lnTo>
                      <a:pt x="41" y="173"/>
                    </a:lnTo>
                    <a:lnTo>
                      <a:pt x="51" y="231"/>
                    </a:lnTo>
                    <a:lnTo>
                      <a:pt x="61" y="288"/>
                    </a:lnTo>
                    <a:lnTo>
                      <a:pt x="71" y="346"/>
                    </a:lnTo>
                    <a:lnTo>
                      <a:pt x="85" y="403"/>
                    </a:lnTo>
                    <a:lnTo>
                      <a:pt x="101" y="458"/>
                    </a:lnTo>
                    <a:lnTo>
                      <a:pt x="96" y="46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" name="Freeform 328"/>
              <p:cNvSpPr>
                <a:spLocks/>
              </p:cNvSpPr>
              <p:nvPr/>
            </p:nvSpPr>
            <p:spPr bwMode="auto">
              <a:xfrm>
                <a:off x="6222" y="1145"/>
                <a:ext cx="36" cy="1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" y="150"/>
                  </a:cxn>
                  <a:cxn ang="0">
                    <a:pos x="36" y="162"/>
                  </a:cxn>
                  <a:cxn ang="0">
                    <a:pos x="0" y="0"/>
                  </a:cxn>
                </a:cxnLst>
                <a:rect l="0" t="0" r="r" b="b"/>
                <a:pathLst>
                  <a:path w="36" h="162">
                    <a:moveTo>
                      <a:pt x="0" y="0"/>
                    </a:moveTo>
                    <a:lnTo>
                      <a:pt x="36" y="150"/>
                    </a:lnTo>
                    <a:lnTo>
                      <a:pt x="36" y="1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" name="Freeform 329"/>
              <p:cNvSpPr>
                <a:spLocks/>
              </p:cNvSpPr>
              <p:nvPr/>
            </p:nvSpPr>
            <p:spPr bwMode="auto">
              <a:xfrm>
                <a:off x="6128" y="2045"/>
                <a:ext cx="126" cy="221"/>
              </a:xfrm>
              <a:custGeom>
                <a:avLst/>
                <a:gdLst/>
                <a:ahLst/>
                <a:cxnLst>
                  <a:cxn ang="0">
                    <a:pos x="72" y="57"/>
                  </a:cxn>
                  <a:cxn ang="0">
                    <a:pos x="58" y="71"/>
                  </a:cxn>
                  <a:cxn ang="0">
                    <a:pos x="46" y="88"/>
                  </a:cxn>
                  <a:cxn ang="0">
                    <a:pos x="37" y="107"/>
                  </a:cxn>
                  <a:cxn ang="0">
                    <a:pos x="32" y="127"/>
                  </a:cxn>
                  <a:cxn ang="0">
                    <a:pos x="29" y="148"/>
                  </a:cxn>
                  <a:cxn ang="0">
                    <a:pos x="29" y="169"/>
                  </a:cxn>
                  <a:cxn ang="0">
                    <a:pos x="32" y="190"/>
                  </a:cxn>
                  <a:cxn ang="0">
                    <a:pos x="36" y="211"/>
                  </a:cxn>
                  <a:cxn ang="0">
                    <a:pos x="36" y="221"/>
                  </a:cxn>
                  <a:cxn ang="0">
                    <a:pos x="31" y="213"/>
                  </a:cxn>
                  <a:cxn ang="0">
                    <a:pos x="25" y="204"/>
                  </a:cxn>
                  <a:cxn ang="0">
                    <a:pos x="19" y="197"/>
                  </a:cxn>
                  <a:cxn ang="0">
                    <a:pos x="12" y="188"/>
                  </a:cxn>
                  <a:cxn ang="0">
                    <a:pos x="7" y="179"/>
                  </a:cxn>
                  <a:cxn ang="0">
                    <a:pos x="2" y="171"/>
                  </a:cxn>
                  <a:cxn ang="0">
                    <a:pos x="0" y="161"/>
                  </a:cxn>
                  <a:cxn ang="0">
                    <a:pos x="0" y="150"/>
                  </a:cxn>
                  <a:cxn ang="0">
                    <a:pos x="0" y="136"/>
                  </a:cxn>
                  <a:cxn ang="0">
                    <a:pos x="2" y="123"/>
                  </a:cxn>
                  <a:cxn ang="0">
                    <a:pos x="5" y="111"/>
                  </a:cxn>
                  <a:cxn ang="0">
                    <a:pos x="9" y="100"/>
                  </a:cxn>
                  <a:cxn ang="0">
                    <a:pos x="14" y="90"/>
                  </a:cxn>
                  <a:cxn ang="0">
                    <a:pos x="21" y="79"/>
                  </a:cxn>
                  <a:cxn ang="0">
                    <a:pos x="28" y="69"/>
                  </a:cxn>
                  <a:cxn ang="0">
                    <a:pos x="36" y="60"/>
                  </a:cxn>
                  <a:cxn ang="0">
                    <a:pos x="43" y="55"/>
                  </a:cxn>
                  <a:cxn ang="0">
                    <a:pos x="51" y="50"/>
                  </a:cxn>
                  <a:cxn ang="0">
                    <a:pos x="60" y="44"/>
                  </a:cxn>
                  <a:cxn ang="0">
                    <a:pos x="68" y="40"/>
                  </a:cxn>
                  <a:cxn ang="0">
                    <a:pos x="78" y="36"/>
                  </a:cxn>
                  <a:cxn ang="0">
                    <a:pos x="88" y="33"/>
                  </a:cxn>
                  <a:cxn ang="0">
                    <a:pos x="97" y="31"/>
                  </a:cxn>
                  <a:cxn ang="0">
                    <a:pos x="108" y="31"/>
                  </a:cxn>
                  <a:cxn ang="0">
                    <a:pos x="112" y="28"/>
                  </a:cxn>
                  <a:cxn ang="0">
                    <a:pos x="115" y="26"/>
                  </a:cxn>
                  <a:cxn ang="0">
                    <a:pos x="116" y="23"/>
                  </a:cxn>
                  <a:cxn ang="0">
                    <a:pos x="116" y="18"/>
                  </a:cxn>
                  <a:cxn ang="0">
                    <a:pos x="108" y="11"/>
                  </a:cxn>
                  <a:cxn ang="0">
                    <a:pos x="110" y="9"/>
                  </a:cxn>
                  <a:cxn ang="0">
                    <a:pos x="113" y="5"/>
                  </a:cxn>
                  <a:cxn ang="0">
                    <a:pos x="113" y="2"/>
                  </a:cxn>
                  <a:cxn ang="0">
                    <a:pos x="113" y="0"/>
                  </a:cxn>
                  <a:cxn ang="0">
                    <a:pos x="118" y="9"/>
                  </a:cxn>
                  <a:cxn ang="0">
                    <a:pos x="121" y="20"/>
                  </a:cxn>
                  <a:cxn ang="0">
                    <a:pos x="123" y="33"/>
                  </a:cxn>
                  <a:cxn ang="0">
                    <a:pos x="126" y="46"/>
                  </a:cxn>
                  <a:cxn ang="0">
                    <a:pos x="72" y="57"/>
                  </a:cxn>
                </a:cxnLst>
                <a:rect l="0" t="0" r="r" b="b"/>
                <a:pathLst>
                  <a:path w="126" h="221">
                    <a:moveTo>
                      <a:pt x="72" y="57"/>
                    </a:moveTo>
                    <a:lnTo>
                      <a:pt x="58" y="71"/>
                    </a:lnTo>
                    <a:lnTo>
                      <a:pt x="46" y="88"/>
                    </a:lnTo>
                    <a:lnTo>
                      <a:pt x="37" y="107"/>
                    </a:lnTo>
                    <a:lnTo>
                      <a:pt x="32" y="127"/>
                    </a:lnTo>
                    <a:lnTo>
                      <a:pt x="29" y="148"/>
                    </a:lnTo>
                    <a:lnTo>
                      <a:pt x="29" y="169"/>
                    </a:lnTo>
                    <a:lnTo>
                      <a:pt x="32" y="190"/>
                    </a:lnTo>
                    <a:lnTo>
                      <a:pt x="36" y="211"/>
                    </a:lnTo>
                    <a:lnTo>
                      <a:pt x="36" y="221"/>
                    </a:lnTo>
                    <a:lnTo>
                      <a:pt x="31" y="213"/>
                    </a:lnTo>
                    <a:lnTo>
                      <a:pt x="25" y="204"/>
                    </a:lnTo>
                    <a:lnTo>
                      <a:pt x="19" y="197"/>
                    </a:lnTo>
                    <a:lnTo>
                      <a:pt x="12" y="188"/>
                    </a:lnTo>
                    <a:lnTo>
                      <a:pt x="7" y="179"/>
                    </a:lnTo>
                    <a:lnTo>
                      <a:pt x="2" y="171"/>
                    </a:lnTo>
                    <a:lnTo>
                      <a:pt x="0" y="161"/>
                    </a:lnTo>
                    <a:lnTo>
                      <a:pt x="0" y="150"/>
                    </a:lnTo>
                    <a:lnTo>
                      <a:pt x="0" y="136"/>
                    </a:lnTo>
                    <a:lnTo>
                      <a:pt x="2" y="123"/>
                    </a:lnTo>
                    <a:lnTo>
                      <a:pt x="5" y="111"/>
                    </a:lnTo>
                    <a:lnTo>
                      <a:pt x="9" y="100"/>
                    </a:lnTo>
                    <a:lnTo>
                      <a:pt x="14" y="90"/>
                    </a:lnTo>
                    <a:lnTo>
                      <a:pt x="21" y="79"/>
                    </a:lnTo>
                    <a:lnTo>
                      <a:pt x="28" y="69"/>
                    </a:lnTo>
                    <a:lnTo>
                      <a:pt x="36" y="60"/>
                    </a:lnTo>
                    <a:lnTo>
                      <a:pt x="43" y="55"/>
                    </a:lnTo>
                    <a:lnTo>
                      <a:pt x="51" y="50"/>
                    </a:lnTo>
                    <a:lnTo>
                      <a:pt x="60" y="44"/>
                    </a:lnTo>
                    <a:lnTo>
                      <a:pt x="68" y="40"/>
                    </a:lnTo>
                    <a:lnTo>
                      <a:pt x="78" y="36"/>
                    </a:lnTo>
                    <a:lnTo>
                      <a:pt x="88" y="33"/>
                    </a:lnTo>
                    <a:lnTo>
                      <a:pt x="97" y="31"/>
                    </a:lnTo>
                    <a:lnTo>
                      <a:pt x="108" y="31"/>
                    </a:lnTo>
                    <a:lnTo>
                      <a:pt x="112" y="28"/>
                    </a:lnTo>
                    <a:lnTo>
                      <a:pt x="115" y="26"/>
                    </a:lnTo>
                    <a:lnTo>
                      <a:pt x="116" y="23"/>
                    </a:lnTo>
                    <a:lnTo>
                      <a:pt x="116" y="18"/>
                    </a:lnTo>
                    <a:lnTo>
                      <a:pt x="108" y="11"/>
                    </a:lnTo>
                    <a:lnTo>
                      <a:pt x="110" y="9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3" y="0"/>
                    </a:lnTo>
                    <a:lnTo>
                      <a:pt x="118" y="9"/>
                    </a:lnTo>
                    <a:lnTo>
                      <a:pt x="121" y="20"/>
                    </a:lnTo>
                    <a:lnTo>
                      <a:pt x="123" y="33"/>
                    </a:lnTo>
                    <a:lnTo>
                      <a:pt x="126" y="46"/>
                    </a:lnTo>
                    <a:lnTo>
                      <a:pt x="72" y="57"/>
                    </a:lnTo>
                    <a:close/>
                  </a:path>
                </a:pathLst>
              </a:custGeom>
              <a:solidFill>
                <a:srgbClr val="7A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" name="Freeform 330"/>
              <p:cNvSpPr>
                <a:spLocks/>
              </p:cNvSpPr>
              <p:nvPr/>
            </p:nvSpPr>
            <p:spPr bwMode="auto">
              <a:xfrm>
                <a:off x="6230" y="1284"/>
                <a:ext cx="14" cy="47"/>
              </a:xfrm>
              <a:custGeom>
                <a:avLst/>
                <a:gdLst/>
                <a:ahLst/>
                <a:cxnLst>
                  <a:cxn ang="0">
                    <a:pos x="14" y="47"/>
                  </a:cxn>
                  <a:cxn ang="0">
                    <a:pos x="7" y="37"/>
                  </a:cxn>
                  <a:cxn ang="0">
                    <a:pos x="4" y="25"/>
                  </a:cxn>
                  <a:cxn ang="0">
                    <a:pos x="2" y="13"/>
                  </a:cxn>
                  <a:cxn ang="0">
                    <a:pos x="0" y="0"/>
                  </a:cxn>
                  <a:cxn ang="0">
                    <a:pos x="2" y="12"/>
                  </a:cxn>
                  <a:cxn ang="0">
                    <a:pos x="6" y="23"/>
                  </a:cxn>
                  <a:cxn ang="0">
                    <a:pos x="12" y="34"/>
                  </a:cxn>
                  <a:cxn ang="0">
                    <a:pos x="14" y="47"/>
                  </a:cxn>
                </a:cxnLst>
                <a:rect l="0" t="0" r="r" b="b"/>
                <a:pathLst>
                  <a:path w="14" h="47">
                    <a:moveTo>
                      <a:pt x="14" y="47"/>
                    </a:moveTo>
                    <a:lnTo>
                      <a:pt x="7" y="37"/>
                    </a:lnTo>
                    <a:lnTo>
                      <a:pt x="4" y="25"/>
                    </a:lnTo>
                    <a:lnTo>
                      <a:pt x="2" y="13"/>
                    </a:lnTo>
                    <a:lnTo>
                      <a:pt x="0" y="0"/>
                    </a:lnTo>
                    <a:lnTo>
                      <a:pt x="2" y="12"/>
                    </a:lnTo>
                    <a:lnTo>
                      <a:pt x="6" y="23"/>
                    </a:lnTo>
                    <a:lnTo>
                      <a:pt x="12" y="34"/>
                    </a:lnTo>
                    <a:lnTo>
                      <a:pt x="14" y="47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" name="Freeform 331"/>
              <p:cNvSpPr>
                <a:spLocks/>
              </p:cNvSpPr>
              <p:nvPr/>
            </p:nvSpPr>
            <p:spPr bwMode="auto">
              <a:xfrm>
                <a:off x="6096" y="868"/>
                <a:ext cx="122" cy="475"/>
              </a:xfrm>
              <a:custGeom>
                <a:avLst/>
                <a:gdLst/>
                <a:ahLst/>
                <a:cxnLst>
                  <a:cxn ang="0">
                    <a:pos x="122" y="475"/>
                  </a:cxn>
                  <a:cxn ang="0">
                    <a:pos x="104" y="416"/>
                  </a:cxn>
                  <a:cxn ang="0">
                    <a:pos x="86" y="358"/>
                  </a:cxn>
                  <a:cxn ang="0">
                    <a:pos x="69" y="300"/>
                  </a:cxn>
                  <a:cxn ang="0">
                    <a:pos x="53" y="240"/>
                  </a:cxn>
                  <a:cxn ang="0">
                    <a:pos x="37" y="181"/>
                  </a:cxn>
                  <a:cxn ang="0">
                    <a:pos x="23" y="122"/>
                  </a:cxn>
                  <a:cxn ang="0">
                    <a:pos x="11" y="61"/>
                  </a:cxn>
                  <a:cxn ang="0">
                    <a:pos x="0" y="0"/>
                  </a:cxn>
                  <a:cxn ang="0">
                    <a:pos x="18" y="3"/>
                  </a:cxn>
                  <a:cxn ang="0">
                    <a:pos x="34" y="61"/>
                  </a:cxn>
                  <a:cxn ang="0">
                    <a:pos x="51" y="119"/>
                  </a:cxn>
                  <a:cxn ang="0">
                    <a:pos x="66" y="180"/>
                  </a:cxn>
                  <a:cxn ang="0">
                    <a:pos x="80" y="240"/>
                  </a:cxn>
                  <a:cxn ang="0">
                    <a:pos x="93" y="301"/>
                  </a:cxn>
                  <a:cxn ang="0">
                    <a:pos x="105" y="360"/>
                  </a:cxn>
                  <a:cxn ang="0">
                    <a:pos x="114" y="419"/>
                  </a:cxn>
                  <a:cxn ang="0">
                    <a:pos x="122" y="475"/>
                  </a:cxn>
                </a:cxnLst>
                <a:rect l="0" t="0" r="r" b="b"/>
                <a:pathLst>
                  <a:path w="122" h="475">
                    <a:moveTo>
                      <a:pt x="122" y="475"/>
                    </a:moveTo>
                    <a:lnTo>
                      <a:pt x="104" y="416"/>
                    </a:lnTo>
                    <a:lnTo>
                      <a:pt x="86" y="358"/>
                    </a:lnTo>
                    <a:lnTo>
                      <a:pt x="69" y="300"/>
                    </a:lnTo>
                    <a:lnTo>
                      <a:pt x="53" y="240"/>
                    </a:lnTo>
                    <a:lnTo>
                      <a:pt x="37" y="181"/>
                    </a:lnTo>
                    <a:lnTo>
                      <a:pt x="23" y="122"/>
                    </a:lnTo>
                    <a:lnTo>
                      <a:pt x="11" y="61"/>
                    </a:lnTo>
                    <a:lnTo>
                      <a:pt x="0" y="0"/>
                    </a:lnTo>
                    <a:lnTo>
                      <a:pt x="18" y="3"/>
                    </a:lnTo>
                    <a:lnTo>
                      <a:pt x="34" y="61"/>
                    </a:lnTo>
                    <a:lnTo>
                      <a:pt x="51" y="119"/>
                    </a:lnTo>
                    <a:lnTo>
                      <a:pt x="66" y="180"/>
                    </a:lnTo>
                    <a:lnTo>
                      <a:pt x="80" y="240"/>
                    </a:lnTo>
                    <a:lnTo>
                      <a:pt x="93" y="301"/>
                    </a:lnTo>
                    <a:lnTo>
                      <a:pt x="105" y="360"/>
                    </a:lnTo>
                    <a:lnTo>
                      <a:pt x="114" y="419"/>
                    </a:lnTo>
                    <a:lnTo>
                      <a:pt x="122" y="475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7" name="Freeform 332"/>
              <p:cNvSpPr>
                <a:spLocks/>
              </p:cNvSpPr>
              <p:nvPr/>
            </p:nvSpPr>
            <p:spPr bwMode="auto">
              <a:xfrm>
                <a:off x="6204" y="1048"/>
                <a:ext cx="4" cy="31"/>
              </a:xfrm>
              <a:custGeom>
                <a:avLst/>
                <a:gdLst/>
                <a:ahLst/>
                <a:cxnLst>
                  <a:cxn ang="0">
                    <a:pos x="3" y="31"/>
                  </a:cxn>
                  <a:cxn ang="0">
                    <a:pos x="1" y="24"/>
                  </a:cxn>
                  <a:cxn ang="0">
                    <a:pos x="0" y="16"/>
                  </a:cxn>
                  <a:cxn ang="0">
                    <a:pos x="0" y="7"/>
                  </a:cxn>
                  <a:cxn ang="0">
                    <a:pos x="0" y="0"/>
                  </a:cxn>
                  <a:cxn ang="0">
                    <a:pos x="0" y="9"/>
                  </a:cxn>
                  <a:cxn ang="0">
                    <a:pos x="2" y="15"/>
                  </a:cxn>
                  <a:cxn ang="0">
                    <a:pos x="4" y="23"/>
                  </a:cxn>
                  <a:cxn ang="0">
                    <a:pos x="3" y="31"/>
                  </a:cxn>
                </a:cxnLst>
                <a:rect l="0" t="0" r="r" b="b"/>
                <a:pathLst>
                  <a:path w="4" h="31">
                    <a:moveTo>
                      <a:pt x="3" y="31"/>
                    </a:moveTo>
                    <a:lnTo>
                      <a:pt x="1" y="24"/>
                    </a:lnTo>
                    <a:lnTo>
                      <a:pt x="0" y="16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2" y="15"/>
                    </a:lnTo>
                    <a:lnTo>
                      <a:pt x="4" y="23"/>
                    </a:lnTo>
                    <a:lnTo>
                      <a:pt x="3" y="31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" name="Freeform 333"/>
              <p:cNvSpPr>
                <a:spLocks/>
              </p:cNvSpPr>
              <p:nvPr/>
            </p:nvSpPr>
            <p:spPr bwMode="auto">
              <a:xfrm>
                <a:off x="6168" y="868"/>
                <a:ext cx="28" cy="157"/>
              </a:xfrm>
              <a:custGeom>
                <a:avLst/>
                <a:gdLst/>
                <a:ahLst/>
                <a:cxnLst>
                  <a:cxn ang="0">
                    <a:pos x="28" y="157"/>
                  </a:cxn>
                  <a:cxn ang="0">
                    <a:pos x="21" y="117"/>
                  </a:cxn>
                  <a:cxn ang="0">
                    <a:pos x="13" y="79"/>
                  </a:cxn>
                  <a:cxn ang="0">
                    <a:pos x="6" y="41"/>
                  </a:cxn>
                  <a:cxn ang="0">
                    <a:pos x="0" y="0"/>
                  </a:cxn>
                  <a:cxn ang="0">
                    <a:pos x="15" y="35"/>
                  </a:cxn>
                  <a:cxn ang="0">
                    <a:pos x="23" y="75"/>
                  </a:cxn>
                  <a:cxn ang="0">
                    <a:pos x="26" y="116"/>
                  </a:cxn>
                  <a:cxn ang="0">
                    <a:pos x="28" y="157"/>
                  </a:cxn>
                </a:cxnLst>
                <a:rect l="0" t="0" r="r" b="b"/>
                <a:pathLst>
                  <a:path w="28" h="157">
                    <a:moveTo>
                      <a:pt x="28" y="157"/>
                    </a:moveTo>
                    <a:lnTo>
                      <a:pt x="21" y="117"/>
                    </a:lnTo>
                    <a:lnTo>
                      <a:pt x="13" y="79"/>
                    </a:lnTo>
                    <a:lnTo>
                      <a:pt x="6" y="41"/>
                    </a:lnTo>
                    <a:lnTo>
                      <a:pt x="0" y="0"/>
                    </a:lnTo>
                    <a:lnTo>
                      <a:pt x="15" y="35"/>
                    </a:lnTo>
                    <a:lnTo>
                      <a:pt x="23" y="75"/>
                    </a:lnTo>
                    <a:lnTo>
                      <a:pt x="26" y="116"/>
                    </a:lnTo>
                    <a:lnTo>
                      <a:pt x="28" y="157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9" name="Freeform 334"/>
              <p:cNvSpPr>
                <a:spLocks/>
              </p:cNvSpPr>
              <p:nvPr/>
            </p:nvSpPr>
            <p:spPr bwMode="auto">
              <a:xfrm>
                <a:off x="6196" y="1109"/>
                <a:ext cx="1" cy="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"/>
                  </a:cxn>
                  <a:cxn ang="0">
                    <a:pos x="0" y="0"/>
                  </a:cxn>
                </a:cxnLst>
                <a:rect l="0" t="0" r="r" b="b"/>
                <a:pathLst>
                  <a:path h="13">
                    <a:moveTo>
                      <a:pt x="0" y="0"/>
                    </a:move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0" name="Freeform 335"/>
              <p:cNvSpPr>
                <a:spLocks/>
              </p:cNvSpPr>
              <p:nvPr/>
            </p:nvSpPr>
            <p:spPr bwMode="auto">
              <a:xfrm>
                <a:off x="6133" y="849"/>
                <a:ext cx="57" cy="235"/>
              </a:xfrm>
              <a:custGeom>
                <a:avLst/>
                <a:gdLst/>
                <a:ahLst/>
                <a:cxnLst>
                  <a:cxn ang="0">
                    <a:pos x="57" y="235"/>
                  </a:cxn>
                  <a:cxn ang="0">
                    <a:pos x="49" y="205"/>
                  </a:cxn>
                  <a:cxn ang="0">
                    <a:pos x="42" y="176"/>
                  </a:cxn>
                  <a:cxn ang="0">
                    <a:pos x="34" y="147"/>
                  </a:cxn>
                  <a:cxn ang="0">
                    <a:pos x="27" y="118"/>
                  </a:cxn>
                  <a:cxn ang="0">
                    <a:pos x="19" y="89"/>
                  </a:cxn>
                  <a:cxn ang="0">
                    <a:pos x="13" y="60"/>
                  </a:cxn>
                  <a:cxn ang="0">
                    <a:pos x="6" y="29"/>
                  </a:cxn>
                  <a:cxn ang="0">
                    <a:pos x="0" y="0"/>
                  </a:cxn>
                  <a:cxn ang="0">
                    <a:pos x="8" y="6"/>
                  </a:cxn>
                  <a:cxn ang="0">
                    <a:pos x="15" y="14"/>
                  </a:cxn>
                  <a:cxn ang="0">
                    <a:pos x="18" y="25"/>
                  </a:cxn>
                  <a:cxn ang="0">
                    <a:pos x="20" y="37"/>
                  </a:cxn>
                  <a:cxn ang="0">
                    <a:pos x="23" y="62"/>
                  </a:cxn>
                  <a:cxn ang="0">
                    <a:pos x="28" y="87"/>
                  </a:cxn>
                  <a:cxn ang="0">
                    <a:pos x="33" y="110"/>
                  </a:cxn>
                  <a:cxn ang="0">
                    <a:pos x="38" y="135"/>
                  </a:cxn>
                  <a:cxn ang="0">
                    <a:pos x="44" y="159"/>
                  </a:cxn>
                  <a:cxn ang="0">
                    <a:pos x="49" y="184"/>
                  </a:cxn>
                  <a:cxn ang="0">
                    <a:pos x="54" y="209"/>
                  </a:cxn>
                  <a:cxn ang="0">
                    <a:pos x="57" y="235"/>
                  </a:cxn>
                </a:cxnLst>
                <a:rect l="0" t="0" r="r" b="b"/>
                <a:pathLst>
                  <a:path w="57" h="235">
                    <a:moveTo>
                      <a:pt x="57" y="235"/>
                    </a:moveTo>
                    <a:lnTo>
                      <a:pt x="49" y="205"/>
                    </a:lnTo>
                    <a:lnTo>
                      <a:pt x="42" y="176"/>
                    </a:lnTo>
                    <a:lnTo>
                      <a:pt x="34" y="147"/>
                    </a:lnTo>
                    <a:lnTo>
                      <a:pt x="27" y="118"/>
                    </a:lnTo>
                    <a:lnTo>
                      <a:pt x="19" y="89"/>
                    </a:lnTo>
                    <a:lnTo>
                      <a:pt x="13" y="60"/>
                    </a:lnTo>
                    <a:lnTo>
                      <a:pt x="6" y="29"/>
                    </a:lnTo>
                    <a:lnTo>
                      <a:pt x="0" y="0"/>
                    </a:lnTo>
                    <a:lnTo>
                      <a:pt x="8" y="6"/>
                    </a:lnTo>
                    <a:lnTo>
                      <a:pt x="15" y="14"/>
                    </a:lnTo>
                    <a:lnTo>
                      <a:pt x="18" y="25"/>
                    </a:lnTo>
                    <a:lnTo>
                      <a:pt x="20" y="37"/>
                    </a:lnTo>
                    <a:lnTo>
                      <a:pt x="23" y="62"/>
                    </a:lnTo>
                    <a:lnTo>
                      <a:pt x="28" y="87"/>
                    </a:lnTo>
                    <a:lnTo>
                      <a:pt x="33" y="110"/>
                    </a:lnTo>
                    <a:lnTo>
                      <a:pt x="38" y="135"/>
                    </a:lnTo>
                    <a:lnTo>
                      <a:pt x="44" y="159"/>
                    </a:lnTo>
                    <a:lnTo>
                      <a:pt x="49" y="184"/>
                    </a:lnTo>
                    <a:lnTo>
                      <a:pt x="54" y="209"/>
                    </a:lnTo>
                    <a:lnTo>
                      <a:pt x="57" y="235"/>
                    </a:lnTo>
                    <a:close/>
                  </a:path>
                </a:pathLst>
              </a:custGeom>
              <a:solidFill>
                <a:srgbClr val="E0E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1" name="Freeform 336"/>
              <p:cNvSpPr>
                <a:spLocks/>
              </p:cNvSpPr>
              <p:nvPr/>
            </p:nvSpPr>
            <p:spPr bwMode="auto">
              <a:xfrm>
                <a:off x="5912" y="2591"/>
                <a:ext cx="259" cy="107"/>
              </a:xfrm>
              <a:custGeom>
                <a:avLst/>
                <a:gdLst/>
                <a:ahLst/>
                <a:cxnLst>
                  <a:cxn ang="0">
                    <a:pos x="259" y="107"/>
                  </a:cxn>
                  <a:cxn ang="0">
                    <a:pos x="247" y="96"/>
                  </a:cxn>
                  <a:cxn ang="0">
                    <a:pos x="232" y="84"/>
                  </a:cxn>
                  <a:cxn ang="0">
                    <a:pos x="218" y="73"/>
                  </a:cxn>
                  <a:cxn ang="0">
                    <a:pos x="203" y="63"/>
                  </a:cxn>
                  <a:cxn ang="0">
                    <a:pos x="188" y="53"/>
                  </a:cxn>
                  <a:cxn ang="0">
                    <a:pos x="173" y="45"/>
                  </a:cxn>
                  <a:cxn ang="0">
                    <a:pos x="157" y="36"/>
                  </a:cxn>
                  <a:cxn ang="0">
                    <a:pos x="141" y="29"/>
                  </a:cxn>
                  <a:cxn ang="0">
                    <a:pos x="123" y="23"/>
                  </a:cxn>
                  <a:cxn ang="0">
                    <a:pos x="107" y="18"/>
                  </a:cxn>
                  <a:cxn ang="0">
                    <a:pos x="90" y="13"/>
                  </a:cxn>
                  <a:cxn ang="0">
                    <a:pos x="72" y="10"/>
                  </a:cxn>
                  <a:cxn ang="0">
                    <a:pos x="54" y="9"/>
                  </a:cxn>
                  <a:cxn ang="0">
                    <a:pos x="37" y="8"/>
                  </a:cxn>
                  <a:cxn ang="0">
                    <a:pos x="19" y="9"/>
                  </a:cxn>
                  <a:cxn ang="0">
                    <a:pos x="0" y="11"/>
                  </a:cxn>
                  <a:cxn ang="0">
                    <a:pos x="12" y="7"/>
                  </a:cxn>
                  <a:cxn ang="0">
                    <a:pos x="24" y="5"/>
                  </a:cxn>
                  <a:cxn ang="0">
                    <a:pos x="36" y="3"/>
                  </a:cxn>
                  <a:cxn ang="0">
                    <a:pos x="48" y="0"/>
                  </a:cxn>
                  <a:cxn ang="0">
                    <a:pos x="61" y="0"/>
                  </a:cxn>
                  <a:cxn ang="0">
                    <a:pos x="73" y="0"/>
                  </a:cxn>
                  <a:cxn ang="0">
                    <a:pos x="86" y="0"/>
                  </a:cxn>
                  <a:cxn ang="0">
                    <a:pos x="97" y="2"/>
                  </a:cxn>
                  <a:cxn ang="0">
                    <a:pos x="110" y="3"/>
                  </a:cxn>
                  <a:cxn ang="0">
                    <a:pos x="122" y="5"/>
                  </a:cxn>
                  <a:cxn ang="0">
                    <a:pos x="134" y="8"/>
                  </a:cxn>
                  <a:cxn ang="0">
                    <a:pos x="146" y="10"/>
                  </a:cxn>
                  <a:cxn ang="0">
                    <a:pos x="158" y="13"/>
                  </a:cxn>
                  <a:cxn ang="0">
                    <a:pos x="170" y="17"/>
                  </a:cxn>
                  <a:cxn ang="0">
                    <a:pos x="181" y="21"/>
                  </a:cxn>
                  <a:cxn ang="0">
                    <a:pos x="191" y="24"/>
                  </a:cxn>
                  <a:cxn ang="0">
                    <a:pos x="202" y="34"/>
                  </a:cxn>
                  <a:cxn ang="0">
                    <a:pos x="213" y="44"/>
                  </a:cxn>
                  <a:cxn ang="0">
                    <a:pos x="224" y="53"/>
                  </a:cxn>
                  <a:cxn ang="0">
                    <a:pos x="232" y="63"/>
                  </a:cxn>
                  <a:cxn ang="0">
                    <a:pos x="241" y="74"/>
                  </a:cxn>
                  <a:cxn ang="0">
                    <a:pos x="249" y="85"/>
                  </a:cxn>
                  <a:cxn ang="0">
                    <a:pos x="255" y="96"/>
                  </a:cxn>
                  <a:cxn ang="0">
                    <a:pos x="259" y="107"/>
                  </a:cxn>
                </a:cxnLst>
                <a:rect l="0" t="0" r="r" b="b"/>
                <a:pathLst>
                  <a:path w="259" h="107">
                    <a:moveTo>
                      <a:pt x="259" y="107"/>
                    </a:moveTo>
                    <a:lnTo>
                      <a:pt x="247" y="96"/>
                    </a:lnTo>
                    <a:lnTo>
                      <a:pt x="232" y="84"/>
                    </a:lnTo>
                    <a:lnTo>
                      <a:pt x="218" y="73"/>
                    </a:lnTo>
                    <a:lnTo>
                      <a:pt x="203" y="63"/>
                    </a:lnTo>
                    <a:lnTo>
                      <a:pt x="188" y="53"/>
                    </a:lnTo>
                    <a:lnTo>
                      <a:pt x="173" y="45"/>
                    </a:lnTo>
                    <a:lnTo>
                      <a:pt x="157" y="36"/>
                    </a:lnTo>
                    <a:lnTo>
                      <a:pt x="141" y="29"/>
                    </a:lnTo>
                    <a:lnTo>
                      <a:pt x="123" y="23"/>
                    </a:lnTo>
                    <a:lnTo>
                      <a:pt x="107" y="18"/>
                    </a:lnTo>
                    <a:lnTo>
                      <a:pt x="90" y="13"/>
                    </a:lnTo>
                    <a:lnTo>
                      <a:pt x="72" y="10"/>
                    </a:lnTo>
                    <a:lnTo>
                      <a:pt x="54" y="9"/>
                    </a:lnTo>
                    <a:lnTo>
                      <a:pt x="37" y="8"/>
                    </a:lnTo>
                    <a:lnTo>
                      <a:pt x="19" y="9"/>
                    </a:lnTo>
                    <a:lnTo>
                      <a:pt x="0" y="11"/>
                    </a:lnTo>
                    <a:lnTo>
                      <a:pt x="12" y="7"/>
                    </a:lnTo>
                    <a:lnTo>
                      <a:pt x="24" y="5"/>
                    </a:lnTo>
                    <a:lnTo>
                      <a:pt x="36" y="3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3" y="0"/>
                    </a:lnTo>
                    <a:lnTo>
                      <a:pt x="86" y="0"/>
                    </a:lnTo>
                    <a:lnTo>
                      <a:pt x="97" y="2"/>
                    </a:lnTo>
                    <a:lnTo>
                      <a:pt x="110" y="3"/>
                    </a:lnTo>
                    <a:lnTo>
                      <a:pt x="122" y="5"/>
                    </a:lnTo>
                    <a:lnTo>
                      <a:pt x="134" y="8"/>
                    </a:lnTo>
                    <a:lnTo>
                      <a:pt x="146" y="10"/>
                    </a:lnTo>
                    <a:lnTo>
                      <a:pt x="158" y="13"/>
                    </a:lnTo>
                    <a:lnTo>
                      <a:pt x="170" y="17"/>
                    </a:lnTo>
                    <a:lnTo>
                      <a:pt x="181" y="21"/>
                    </a:lnTo>
                    <a:lnTo>
                      <a:pt x="191" y="24"/>
                    </a:lnTo>
                    <a:lnTo>
                      <a:pt x="202" y="34"/>
                    </a:lnTo>
                    <a:lnTo>
                      <a:pt x="213" y="44"/>
                    </a:lnTo>
                    <a:lnTo>
                      <a:pt x="224" y="53"/>
                    </a:lnTo>
                    <a:lnTo>
                      <a:pt x="232" y="63"/>
                    </a:lnTo>
                    <a:lnTo>
                      <a:pt x="241" y="74"/>
                    </a:lnTo>
                    <a:lnTo>
                      <a:pt x="249" y="85"/>
                    </a:lnTo>
                    <a:lnTo>
                      <a:pt x="255" y="96"/>
                    </a:lnTo>
                    <a:lnTo>
                      <a:pt x="259" y="107"/>
                    </a:lnTo>
                    <a:close/>
                  </a:path>
                </a:pathLst>
              </a:custGeom>
              <a:solidFill>
                <a:srgbClr val="C4C4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2" name="Freeform 337"/>
              <p:cNvSpPr>
                <a:spLocks/>
              </p:cNvSpPr>
              <p:nvPr/>
            </p:nvSpPr>
            <p:spPr bwMode="auto">
              <a:xfrm>
                <a:off x="5917" y="2541"/>
                <a:ext cx="244" cy="100"/>
              </a:xfrm>
              <a:custGeom>
                <a:avLst/>
                <a:gdLst/>
                <a:ahLst/>
                <a:cxnLst>
                  <a:cxn ang="0">
                    <a:pos x="244" y="100"/>
                  </a:cxn>
                  <a:cxn ang="0">
                    <a:pos x="232" y="88"/>
                  </a:cxn>
                  <a:cxn ang="0">
                    <a:pos x="220" y="76"/>
                  </a:cxn>
                  <a:cxn ang="0">
                    <a:pos x="207" y="67"/>
                  </a:cxn>
                  <a:cxn ang="0">
                    <a:pos x="193" y="58"/>
                  </a:cxn>
                  <a:cxn ang="0">
                    <a:pos x="179" y="50"/>
                  </a:cxn>
                  <a:cxn ang="0">
                    <a:pos x="164" y="44"/>
                  </a:cxn>
                  <a:cxn ang="0">
                    <a:pos x="149" y="39"/>
                  </a:cxn>
                  <a:cxn ang="0">
                    <a:pos x="134" y="34"/>
                  </a:cxn>
                  <a:cxn ang="0">
                    <a:pos x="117" y="31"/>
                  </a:cxn>
                  <a:cxn ang="0">
                    <a:pos x="100" y="29"/>
                  </a:cxn>
                  <a:cxn ang="0">
                    <a:pos x="84" y="28"/>
                  </a:cxn>
                  <a:cxn ang="0">
                    <a:pos x="67" y="28"/>
                  </a:cxn>
                  <a:cxn ang="0">
                    <a:pos x="50" y="28"/>
                  </a:cxn>
                  <a:cxn ang="0">
                    <a:pos x="33" y="30"/>
                  </a:cxn>
                  <a:cxn ang="0">
                    <a:pos x="16" y="32"/>
                  </a:cxn>
                  <a:cxn ang="0">
                    <a:pos x="0" y="35"/>
                  </a:cxn>
                  <a:cxn ang="0">
                    <a:pos x="6" y="25"/>
                  </a:cxn>
                  <a:cxn ang="0">
                    <a:pos x="15" y="17"/>
                  </a:cxn>
                  <a:cxn ang="0">
                    <a:pos x="24" y="11"/>
                  </a:cxn>
                  <a:cxn ang="0">
                    <a:pos x="34" y="6"/>
                  </a:cxn>
                  <a:cxn ang="0">
                    <a:pos x="46" y="4"/>
                  </a:cxn>
                  <a:cxn ang="0">
                    <a:pos x="58" y="2"/>
                  </a:cxn>
                  <a:cxn ang="0">
                    <a:pos x="70" y="1"/>
                  </a:cxn>
                  <a:cxn ang="0">
                    <a:pos x="82" y="0"/>
                  </a:cxn>
                  <a:cxn ang="0">
                    <a:pos x="107" y="3"/>
                  </a:cxn>
                  <a:cxn ang="0">
                    <a:pos x="131" y="9"/>
                  </a:cxn>
                  <a:cxn ang="0">
                    <a:pos x="155" y="17"/>
                  </a:cxn>
                  <a:cxn ang="0">
                    <a:pos x="178" y="28"/>
                  </a:cxn>
                  <a:cxn ang="0">
                    <a:pos x="198" y="42"/>
                  </a:cxn>
                  <a:cxn ang="0">
                    <a:pos x="217" y="58"/>
                  </a:cxn>
                  <a:cxn ang="0">
                    <a:pos x="232" y="77"/>
                  </a:cxn>
                  <a:cxn ang="0">
                    <a:pos x="244" y="100"/>
                  </a:cxn>
                </a:cxnLst>
                <a:rect l="0" t="0" r="r" b="b"/>
                <a:pathLst>
                  <a:path w="244" h="100">
                    <a:moveTo>
                      <a:pt x="244" y="100"/>
                    </a:moveTo>
                    <a:lnTo>
                      <a:pt x="232" y="88"/>
                    </a:lnTo>
                    <a:lnTo>
                      <a:pt x="220" y="76"/>
                    </a:lnTo>
                    <a:lnTo>
                      <a:pt x="207" y="67"/>
                    </a:lnTo>
                    <a:lnTo>
                      <a:pt x="193" y="58"/>
                    </a:lnTo>
                    <a:lnTo>
                      <a:pt x="179" y="50"/>
                    </a:lnTo>
                    <a:lnTo>
                      <a:pt x="164" y="44"/>
                    </a:lnTo>
                    <a:lnTo>
                      <a:pt x="149" y="39"/>
                    </a:lnTo>
                    <a:lnTo>
                      <a:pt x="134" y="34"/>
                    </a:lnTo>
                    <a:lnTo>
                      <a:pt x="117" y="31"/>
                    </a:lnTo>
                    <a:lnTo>
                      <a:pt x="100" y="29"/>
                    </a:lnTo>
                    <a:lnTo>
                      <a:pt x="84" y="28"/>
                    </a:lnTo>
                    <a:lnTo>
                      <a:pt x="67" y="28"/>
                    </a:lnTo>
                    <a:lnTo>
                      <a:pt x="50" y="28"/>
                    </a:lnTo>
                    <a:lnTo>
                      <a:pt x="33" y="30"/>
                    </a:lnTo>
                    <a:lnTo>
                      <a:pt x="16" y="32"/>
                    </a:lnTo>
                    <a:lnTo>
                      <a:pt x="0" y="35"/>
                    </a:lnTo>
                    <a:lnTo>
                      <a:pt x="6" y="25"/>
                    </a:lnTo>
                    <a:lnTo>
                      <a:pt x="15" y="17"/>
                    </a:lnTo>
                    <a:lnTo>
                      <a:pt x="24" y="11"/>
                    </a:lnTo>
                    <a:lnTo>
                      <a:pt x="34" y="6"/>
                    </a:lnTo>
                    <a:lnTo>
                      <a:pt x="46" y="4"/>
                    </a:lnTo>
                    <a:lnTo>
                      <a:pt x="58" y="2"/>
                    </a:lnTo>
                    <a:lnTo>
                      <a:pt x="70" y="1"/>
                    </a:lnTo>
                    <a:lnTo>
                      <a:pt x="82" y="0"/>
                    </a:lnTo>
                    <a:lnTo>
                      <a:pt x="107" y="3"/>
                    </a:lnTo>
                    <a:lnTo>
                      <a:pt x="131" y="9"/>
                    </a:lnTo>
                    <a:lnTo>
                      <a:pt x="155" y="17"/>
                    </a:lnTo>
                    <a:lnTo>
                      <a:pt x="178" y="28"/>
                    </a:lnTo>
                    <a:lnTo>
                      <a:pt x="198" y="42"/>
                    </a:lnTo>
                    <a:lnTo>
                      <a:pt x="217" y="58"/>
                    </a:lnTo>
                    <a:lnTo>
                      <a:pt x="232" y="77"/>
                    </a:lnTo>
                    <a:lnTo>
                      <a:pt x="244" y="100"/>
                    </a:lnTo>
                    <a:close/>
                  </a:path>
                </a:pathLst>
              </a:custGeom>
              <a:solidFill>
                <a:srgbClr val="C4C4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" name="Freeform 338"/>
              <p:cNvSpPr>
                <a:spLocks/>
              </p:cNvSpPr>
              <p:nvPr/>
            </p:nvSpPr>
            <p:spPr bwMode="auto">
              <a:xfrm>
                <a:off x="5870" y="2620"/>
                <a:ext cx="252" cy="60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15" y="5"/>
                  </a:cxn>
                  <a:cxn ang="0">
                    <a:pos x="30" y="1"/>
                  </a:cxn>
                  <a:cxn ang="0">
                    <a:pos x="48" y="0"/>
                  </a:cxn>
                  <a:cxn ang="0">
                    <a:pos x="66" y="1"/>
                  </a:cxn>
                  <a:cxn ang="0">
                    <a:pos x="84" y="3"/>
                  </a:cxn>
                  <a:cxn ang="0">
                    <a:pos x="102" y="4"/>
                  </a:cxn>
                  <a:cxn ang="0">
                    <a:pos x="119" y="5"/>
                  </a:cxn>
                  <a:cxn ang="0">
                    <a:pos x="136" y="3"/>
                  </a:cxn>
                  <a:cxn ang="0">
                    <a:pos x="252" y="60"/>
                  </a:cxn>
                  <a:cxn ang="0">
                    <a:pos x="238" y="52"/>
                  </a:cxn>
                  <a:cxn ang="0">
                    <a:pos x="224" y="46"/>
                  </a:cxn>
                  <a:cxn ang="0">
                    <a:pos x="209" y="41"/>
                  </a:cxn>
                  <a:cxn ang="0">
                    <a:pos x="192" y="36"/>
                  </a:cxn>
                  <a:cxn ang="0">
                    <a:pos x="177" y="33"/>
                  </a:cxn>
                  <a:cxn ang="0">
                    <a:pos x="161" y="30"/>
                  </a:cxn>
                  <a:cxn ang="0">
                    <a:pos x="145" y="28"/>
                  </a:cxn>
                  <a:cxn ang="0">
                    <a:pos x="129" y="25"/>
                  </a:cxn>
                  <a:cxn ang="0">
                    <a:pos x="112" y="23"/>
                  </a:cxn>
                  <a:cxn ang="0">
                    <a:pos x="96" y="22"/>
                  </a:cxn>
                  <a:cxn ang="0">
                    <a:pos x="80" y="21"/>
                  </a:cxn>
                  <a:cxn ang="0">
                    <a:pos x="63" y="19"/>
                  </a:cxn>
                  <a:cxn ang="0">
                    <a:pos x="48" y="18"/>
                  </a:cxn>
                  <a:cxn ang="0">
                    <a:pos x="31" y="17"/>
                  </a:cxn>
                  <a:cxn ang="0">
                    <a:pos x="15" y="16"/>
                  </a:cxn>
                  <a:cxn ang="0">
                    <a:pos x="0" y="14"/>
                  </a:cxn>
                </a:cxnLst>
                <a:rect l="0" t="0" r="r" b="b"/>
                <a:pathLst>
                  <a:path w="252" h="60">
                    <a:moveTo>
                      <a:pt x="0" y="14"/>
                    </a:moveTo>
                    <a:lnTo>
                      <a:pt x="15" y="5"/>
                    </a:lnTo>
                    <a:lnTo>
                      <a:pt x="30" y="1"/>
                    </a:lnTo>
                    <a:lnTo>
                      <a:pt x="48" y="0"/>
                    </a:lnTo>
                    <a:lnTo>
                      <a:pt x="66" y="1"/>
                    </a:lnTo>
                    <a:lnTo>
                      <a:pt x="84" y="3"/>
                    </a:lnTo>
                    <a:lnTo>
                      <a:pt x="102" y="4"/>
                    </a:lnTo>
                    <a:lnTo>
                      <a:pt x="119" y="5"/>
                    </a:lnTo>
                    <a:lnTo>
                      <a:pt x="136" y="3"/>
                    </a:lnTo>
                    <a:lnTo>
                      <a:pt x="252" y="60"/>
                    </a:lnTo>
                    <a:lnTo>
                      <a:pt x="238" y="52"/>
                    </a:lnTo>
                    <a:lnTo>
                      <a:pt x="224" y="46"/>
                    </a:lnTo>
                    <a:lnTo>
                      <a:pt x="209" y="41"/>
                    </a:lnTo>
                    <a:lnTo>
                      <a:pt x="192" y="36"/>
                    </a:lnTo>
                    <a:lnTo>
                      <a:pt x="177" y="33"/>
                    </a:lnTo>
                    <a:lnTo>
                      <a:pt x="161" y="30"/>
                    </a:lnTo>
                    <a:lnTo>
                      <a:pt x="145" y="28"/>
                    </a:lnTo>
                    <a:lnTo>
                      <a:pt x="129" y="25"/>
                    </a:lnTo>
                    <a:lnTo>
                      <a:pt x="112" y="23"/>
                    </a:lnTo>
                    <a:lnTo>
                      <a:pt x="96" y="22"/>
                    </a:lnTo>
                    <a:lnTo>
                      <a:pt x="80" y="21"/>
                    </a:lnTo>
                    <a:lnTo>
                      <a:pt x="63" y="19"/>
                    </a:lnTo>
                    <a:lnTo>
                      <a:pt x="48" y="18"/>
                    </a:lnTo>
                    <a:lnTo>
                      <a:pt x="31" y="17"/>
                    </a:lnTo>
                    <a:lnTo>
                      <a:pt x="15" y="1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C4C4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4" name="Freeform 339"/>
              <p:cNvSpPr>
                <a:spLocks/>
              </p:cNvSpPr>
              <p:nvPr/>
            </p:nvSpPr>
            <p:spPr bwMode="auto">
              <a:xfrm>
                <a:off x="6650" y="672"/>
                <a:ext cx="254" cy="348"/>
              </a:xfrm>
              <a:custGeom>
                <a:avLst/>
                <a:gdLst/>
                <a:ahLst/>
                <a:cxnLst>
                  <a:cxn ang="0">
                    <a:pos x="227" y="314"/>
                  </a:cxn>
                  <a:cxn ang="0">
                    <a:pos x="227" y="129"/>
                  </a:cxn>
                  <a:cxn ang="0">
                    <a:pos x="147" y="14"/>
                  </a:cxn>
                  <a:cxn ang="0">
                    <a:pos x="9" y="118"/>
                  </a:cxn>
                  <a:cxn ang="0">
                    <a:pos x="66" y="256"/>
                  </a:cxn>
                  <a:cxn ang="0">
                    <a:pos x="181" y="348"/>
                  </a:cxn>
                  <a:cxn ang="0">
                    <a:pos x="216" y="337"/>
                  </a:cxn>
                  <a:cxn ang="0">
                    <a:pos x="239" y="302"/>
                  </a:cxn>
                  <a:cxn ang="0">
                    <a:pos x="227" y="314"/>
                  </a:cxn>
                </a:cxnLst>
                <a:rect l="0" t="0" r="r" b="b"/>
                <a:pathLst>
                  <a:path w="254" h="348">
                    <a:moveTo>
                      <a:pt x="227" y="314"/>
                    </a:moveTo>
                    <a:cubicBezTo>
                      <a:pt x="252" y="240"/>
                      <a:pt x="254" y="207"/>
                      <a:pt x="227" y="129"/>
                    </a:cubicBezTo>
                    <a:cubicBezTo>
                      <a:pt x="213" y="8"/>
                      <a:pt x="237" y="46"/>
                      <a:pt x="147" y="14"/>
                    </a:cubicBezTo>
                    <a:cubicBezTo>
                      <a:pt x="4" y="29"/>
                      <a:pt x="31" y="0"/>
                      <a:pt x="9" y="118"/>
                    </a:cubicBezTo>
                    <a:cubicBezTo>
                      <a:pt x="17" y="188"/>
                      <a:pt x="0" y="235"/>
                      <a:pt x="66" y="256"/>
                    </a:cubicBezTo>
                    <a:cubicBezTo>
                      <a:pt x="87" y="317"/>
                      <a:pt x="126" y="330"/>
                      <a:pt x="181" y="348"/>
                    </a:cubicBezTo>
                    <a:cubicBezTo>
                      <a:pt x="193" y="344"/>
                      <a:pt x="206" y="345"/>
                      <a:pt x="216" y="337"/>
                    </a:cubicBezTo>
                    <a:cubicBezTo>
                      <a:pt x="227" y="328"/>
                      <a:pt x="233" y="315"/>
                      <a:pt x="239" y="302"/>
                    </a:cubicBezTo>
                    <a:cubicBezTo>
                      <a:pt x="241" y="297"/>
                      <a:pt x="231" y="310"/>
                      <a:pt x="227" y="314"/>
                    </a:cubicBezTo>
                    <a:close/>
                  </a:path>
                </a:pathLst>
              </a:custGeom>
              <a:solidFill>
                <a:srgbClr val="9FFFB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13" name="Picture 340" descr="bd05093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2" y="2448"/>
              <a:ext cx="1488" cy="875"/>
            </a:xfrm>
            <a:prstGeom prst="rect">
              <a:avLst/>
            </a:prstGeom>
            <a:noFill/>
          </p:spPr>
        </p:pic>
      </p:grp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428596" y="3286124"/>
            <a:ext cx="6715172" cy="221457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Любите ребёнка таким, какой он есть! Не требуйте от него невыполнимого! Протяните руку помощи своему ребёнку, и тогда у вас всё получится!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1357298"/>
            <a:ext cx="77153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Легко ли быть учеником?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Чтобы учение было успешным ...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Что обеспечивает успех урока?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Почему мы хотим, чтобы ребенок хорошо учился?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Что способствует повышению успеваемости дома?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3000364" y="1000108"/>
            <a:ext cx="5129194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Вопрос к родителям: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928662" y="2928934"/>
            <a:ext cx="7429552" cy="228601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- </a:t>
            </a:r>
            <a:r>
              <a:rPr lang="ru-RU" sz="4000" b="1" i="1" dirty="0" smtClean="0">
                <a:solidFill>
                  <a:schemeClr val="tx1"/>
                </a:solidFill>
              </a:rPr>
              <a:t>Почему мы хотим, чтобы наш ребенок хорошо учился?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AG00020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4090" y="857232"/>
            <a:ext cx="193483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Ответы детей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14348" y="1071522"/>
            <a:ext cx="7715304" cy="50721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b="1" dirty="0" smtClean="0">
                <a:solidFill>
                  <a:srgbClr val="C00000"/>
                </a:solidFill>
              </a:rPr>
              <a:t>Легко ли быть учеником?</a:t>
            </a:r>
          </a:p>
          <a:p>
            <a:pPr algn="just"/>
            <a:r>
              <a:rPr lang="ru-RU" sz="2600" dirty="0" smtClean="0"/>
              <a:t>Нет, потому что надо решать сложные примеры.</a:t>
            </a:r>
          </a:p>
          <a:p>
            <a:pPr algn="just"/>
            <a:r>
              <a:rPr lang="ru-RU" sz="2600" dirty="0" smtClean="0"/>
              <a:t>Нет, потому что я не умею хорошо писать.</a:t>
            </a:r>
          </a:p>
          <a:p>
            <a:pPr algn="just"/>
            <a:r>
              <a:rPr lang="ru-RU" sz="2600" dirty="0" smtClean="0"/>
              <a:t>Нет, потому что на меня кричат дома, а иногда и бьют.</a:t>
            </a:r>
          </a:p>
          <a:p>
            <a:pPr algn="just"/>
            <a:r>
              <a:rPr lang="ru-RU" sz="2600" dirty="0" smtClean="0"/>
              <a:t>Нет, нелегко, потому что учиться трудно.</a:t>
            </a:r>
          </a:p>
          <a:p>
            <a:pPr algn="just"/>
            <a:r>
              <a:rPr lang="ru-RU" sz="2600" dirty="0" smtClean="0"/>
              <a:t>Нет, потому что нужно слушать учителя, а это – сложно.</a:t>
            </a:r>
          </a:p>
          <a:p>
            <a:pPr algn="just"/>
            <a:r>
              <a:rPr lang="ru-RU" sz="2600" dirty="0" smtClean="0"/>
              <a:t>Нет, всё становится сложнее.</a:t>
            </a:r>
          </a:p>
          <a:p>
            <a:pPr algn="just"/>
            <a:r>
              <a:rPr lang="ru-RU" sz="2600" dirty="0" smtClean="0"/>
              <a:t>Трудно, потому что иногда непонятно на некоторых уроках, а потом трудно делать.</a:t>
            </a:r>
          </a:p>
          <a:p>
            <a:pPr algn="just"/>
            <a:r>
              <a:rPr lang="ru-RU" sz="2600" dirty="0" smtClean="0"/>
              <a:t>Нет, всё труднее учить и некоторые задания сложные.</a:t>
            </a:r>
          </a:p>
          <a:p>
            <a:pPr algn="just"/>
            <a:r>
              <a:rPr lang="ru-RU" sz="2600" i="1" dirty="0" smtClean="0">
                <a:solidFill>
                  <a:srgbClr val="002060"/>
                </a:solidFill>
              </a:rPr>
              <a:t>Легко, потому что мне нравятся уроки.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1714480" y="500042"/>
            <a:ext cx="5129194" cy="50006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Ответы детей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500034" y="1142984"/>
            <a:ext cx="8143932" cy="5143536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C00000"/>
                </a:solidFill>
              </a:rPr>
              <a:t> Чтобы учение было успешным…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Надо хорошо учиться, чтобы были одни пятёрки.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Надо хорошо учиться, делать уроки, отвечать на вопросы.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Надо всё знать.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Нужно слушаться родителей и меньше гулять, побольше читать книги.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Надо лучше учиться, чтобы тебя мама не ругала.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Надо не кричать на ребёнка и не бить его.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Надо хорошо учиться.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Я хочу научиться хорошо писать.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 Надо хорошо учиться и нельзя бегать по школе.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28588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Советы</a:t>
            </a:r>
            <a:r>
              <a:rPr lang="ru-RU" sz="3200" b="1" dirty="0">
                <a:solidFill>
                  <a:srgbClr val="002060"/>
                </a:solidFill>
              </a:rPr>
              <a:t>, которые помогут повысить свою успеваемость.</a:t>
            </a: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928662" y="2357430"/>
            <a:ext cx="7500990" cy="3571900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ru-RU" sz="5800" b="1" dirty="0" smtClean="0">
                <a:solidFill>
                  <a:schemeClr val="tx1"/>
                </a:solidFill>
              </a:rPr>
              <a:t>1) Серьезно </a:t>
            </a:r>
            <a:r>
              <a:rPr lang="ru-RU" sz="5800" b="1" dirty="0">
                <a:solidFill>
                  <a:schemeClr val="tx1"/>
                </a:solidFill>
              </a:rPr>
              <a:t>относитесь к выполнению домашних заданий. </a:t>
            </a:r>
          </a:p>
          <a:p>
            <a:pPr lvl="0" algn="just"/>
            <a:r>
              <a:rPr lang="ru-RU" sz="5800" b="1" dirty="0" smtClean="0">
                <a:solidFill>
                  <a:schemeClr val="tx1"/>
                </a:solidFill>
              </a:rPr>
              <a:t>2) Составьте </a:t>
            </a:r>
            <a:r>
              <a:rPr lang="ru-RU" sz="5800" b="1" dirty="0">
                <a:solidFill>
                  <a:schemeClr val="tx1"/>
                </a:solidFill>
              </a:rPr>
              <a:t>план изучения предметов. </a:t>
            </a:r>
          </a:p>
          <a:p>
            <a:pPr lvl="0" algn="just"/>
            <a:r>
              <a:rPr lang="ru-RU" sz="5800" b="1" dirty="0" smtClean="0">
                <a:solidFill>
                  <a:schemeClr val="tx1"/>
                </a:solidFill>
              </a:rPr>
              <a:t>3) Не </a:t>
            </a:r>
            <a:r>
              <a:rPr lang="ru-RU" sz="5800" b="1" dirty="0">
                <a:solidFill>
                  <a:schemeClr val="tx1"/>
                </a:solidFill>
              </a:rPr>
              <a:t>забывайте устраивать между предметами короткие перерывы, особенно если задание большое. </a:t>
            </a:r>
          </a:p>
          <a:p>
            <a:pPr lvl="0" algn="just"/>
            <a:r>
              <a:rPr lang="ru-RU" sz="5800" b="1" dirty="0" smtClean="0">
                <a:solidFill>
                  <a:schemeClr val="tx1"/>
                </a:solidFill>
              </a:rPr>
              <a:t>4) Домашнее </a:t>
            </a:r>
            <a:r>
              <a:rPr lang="ru-RU" sz="5800" b="1" dirty="0">
                <a:solidFill>
                  <a:schemeClr val="tx1"/>
                </a:solidFill>
              </a:rPr>
              <a:t>задание начинайте выполнять с трудного предмета. </a:t>
            </a:r>
          </a:p>
          <a:p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928926" y="857232"/>
            <a:ext cx="5129194" cy="64294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Вопрос к учителям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500034" y="2928934"/>
            <a:ext cx="8215370" cy="1428760"/>
          </a:xfrm>
        </p:spPr>
        <p:txBody>
          <a:bodyPr>
            <a:normAutofit lnSpcReduction="10000"/>
          </a:bodyPr>
          <a:lstStyle/>
          <a:p>
            <a:r>
              <a:rPr lang="ru-RU" sz="4400" b="1" i="1" dirty="0" smtClean="0">
                <a:solidFill>
                  <a:schemeClr val="tx1"/>
                </a:solidFill>
              </a:rPr>
              <a:t>Что же, по-вашему мнению, обеспечивает успех урока?</a:t>
            </a:r>
            <a:endParaRPr lang="ru-RU" sz="4400" b="1" i="1" dirty="0">
              <a:solidFill>
                <a:schemeClr val="tx1"/>
              </a:solidFill>
            </a:endParaRPr>
          </a:p>
        </p:txBody>
      </p:sp>
      <p:pic>
        <p:nvPicPr>
          <p:cNvPr id="6" name="Picture 4" descr="AG00020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857232"/>
            <a:ext cx="193483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772400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Советы родителям: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715304" cy="4572032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sz="4500" b="1" dirty="0" smtClean="0">
                <a:solidFill>
                  <a:schemeClr val="tx1"/>
                </a:solidFill>
              </a:rPr>
              <a:t>1) Никогда </a:t>
            </a:r>
            <a:r>
              <a:rPr lang="ru-RU" sz="4500" b="1" dirty="0">
                <a:solidFill>
                  <a:schemeClr val="tx1"/>
                </a:solidFill>
              </a:rPr>
              <a:t>не называйте ребенка бестолковым и т.п. </a:t>
            </a:r>
          </a:p>
          <a:p>
            <a:pPr lvl="0" algn="just"/>
            <a:r>
              <a:rPr lang="ru-RU" sz="4500" b="1" dirty="0" smtClean="0">
                <a:solidFill>
                  <a:schemeClr val="tx1"/>
                </a:solidFill>
              </a:rPr>
              <a:t>2) Хвалите </a:t>
            </a:r>
            <a:r>
              <a:rPr lang="ru-RU" sz="4500" b="1" dirty="0">
                <a:solidFill>
                  <a:schemeClr val="tx1"/>
                </a:solidFill>
              </a:rPr>
              <a:t>ребенка за любой успех, пусть даже самый незначительный. </a:t>
            </a:r>
          </a:p>
          <a:p>
            <a:pPr lvl="0" algn="just"/>
            <a:r>
              <a:rPr lang="ru-RU" sz="4500" b="1" dirty="0" smtClean="0">
                <a:solidFill>
                  <a:schemeClr val="tx1"/>
                </a:solidFill>
              </a:rPr>
              <a:t>3) Ежедневно </a:t>
            </a:r>
            <a:r>
              <a:rPr lang="ru-RU" sz="4500" b="1" dirty="0">
                <a:solidFill>
                  <a:schemeClr val="tx1"/>
                </a:solidFill>
              </a:rPr>
              <a:t>просматривайте без нареканий тетради, дневник, спокойно попросите объяснения по тому или иному факту, а затем спросите, чем вы можете помочь. </a:t>
            </a:r>
          </a:p>
          <a:p>
            <a:pPr lvl="0" algn="just"/>
            <a:r>
              <a:rPr lang="ru-RU" sz="4500" b="1" dirty="0" smtClean="0">
                <a:solidFill>
                  <a:schemeClr val="tx1"/>
                </a:solidFill>
              </a:rPr>
              <a:t>4) Любите </a:t>
            </a:r>
            <a:r>
              <a:rPr lang="ru-RU" sz="4500" b="1" dirty="0">
                <a:solidFill>
                  <a:schemeClr val="tx1"/>
                </a:solidFill>
              </a:rPr>
              <a:t>своего ребенка и вселяйте ежедневно в него уверенность. </a:t>
            </a:r>
          </a:p>
          <a:p>
            <a:pPr lvl="0" algn="just"/>
            <a:r>
              <a:rPr lang="ru-RU" sz="4500" b="1" dirty="0" smtClean="0">
                <a:solidFill>
                  <a:schemeClr val="tx1"/>
                </a:solidFill>
              </a:rPr>
              <a:t>5) Не </a:t>
            </a:r>
            <a:r>
              <a:rPr lang="ru-RU" sz="4500" b="1" dirty="0">
                <a:solidFill>
                  <a:schemeClr val="tx1"/>
                </a:solidFill>
              </a:rPr>
              <a:t>ругайте, а учите! </a:t>
            </a:r>
          </a:p>
          <a:p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285720" y="285728"/>
            <a:ext cx="8572560" cy="635798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71451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Проблемный вопрос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785786" y="2643182"/>
            <a:ext cx="7643866" cy="1928826"/>
          </a:xfrm>
        </p:spPr>
        <p:txBody>
          <a:bodyPr>
            <a:normAutofit lnSpcReduction="10000"/>
          </a:bodyPr>
          <a:lstStyle/>
          <a:p>
            <a:r>
              <a:rPr lang="ru-RU" sz="4400" b="1" i="1" dirty="0" smtClean="0">
                <a:solidFill>
                  <a:schemeClr val="tx1"/>
                </a:solidFill>
              </a:rPr>
              <a:t>“Почему у наших детей снижается интерес к учению?”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965</Words>
  <Application>Microsoft Office PowerPoint</Application>
  <PresentationFormat>Экран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Родительское собрание</vt:lpstr>
      <vt:lpstr>Слайд 2</vt:lpstr>
      <vt:lpstr>Вопрос к родителям: </vt:lpstr>
      <vt:lpstr>Ответы детей</vt:lpstr>
      <vt:lpstr>Ответы детей</vt:lpstr>
      <vt:lpstr>Советы, которые помогут повысить свою успеваемость.</vt:lpstr>
      <vt:lpstr>Вопрос к учителям</vt:lpstr>
      <vt:lpstr>Советы родителям:   </vt:lpstr>
      <vt:lpstr>Проблемный вопрос </vt:lpstr>
      <vt:lpstr>Советы родителям “психотерапия неуспеваемости”</vt:lpstr>
      <vt:lpstr>Правило второе: не более одного недостатка в минутку.  </vt:lpstr>
      <vt:lpstr>Правило третье: за двумя зайцами погонишься...</vt:lpstr>
      <vt:lpstr>Правило четвертое: хвалить - исполнителя, критиковать - исполнение.</vt:lpstr>
      <vt:lpstr>Правило пятое: оценка должна сравнивать сегодняшние успехи ребенка с его собственными вчерашними неудачами.</vt:lpstr>
      <vt:lpstr>Правило шестое: не скупитесь на похвалу.</vt:lpstr>
      <vt:lpstr>Правило седьмое: техника оценочной безопасности.</vt:lpstr>
      <vt:lpstr>Правило восьмое: ставьте перед ребенком предельно конкретные цели.</vt:lpstr>
      <vt:lpstr>Любите ребёнка таким, какой он есть! Не требуйте от него невыполнимого! Протяните руку помощи своему ребёнку, и тогда у вас всё получится!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37</cp:revision>
  <dcterms:created xsi:type="dcterms:W3CDTF">2012-10-20T16:17:09Z</dcterms:created>
  <dcterms:modified xsi:type="dcterms:W3CDTF">2012-10-26T14:40:56Z</dcterms:modified>
</cp:coreProperties>
</file>