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711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65354" cy="68823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1616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Система оценки достижения планируемых результатов освоения основной образовательной программы общего образования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02711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57"/>
            <a:ext cx="9144000" cy="68663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Оценка достижений планируемых результатов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предметная</a:t>
            </a:r>
          </a:p>
          <a:p>
            <a:pPr algn="ctr">
              <a:buNone/>
            </a:pPr>
            <a:r>
              <a:rPr lang="ru-RU" sz="48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метапредметная</a:t>
            </a:r>
            <a:endParaRPr lang="ru-RU" sz="4800" dirty="0" smtClean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личностная</a:t>
            </a:r>
            <a:endParaRPr lang="ru-RU" sz="48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711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56"/>
            <a:ext cx="9144000" cy="68663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Оценка предметных результатов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определяет зону актуального развития ученика  как  «Ученик научится»  и оценивается «удовлетворительно»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Зона ближайшего развития ученика  определена как «Ученик получит возможность научиться» и позволяет получить каждому ученику более высокий результат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711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57"/>
            <a:ext cx="9144000" cy="68663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Предметная оценка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46375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Итоговая оценка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Результаты промежуточной аттестации</a:t>
            </a:r>
          </a:p>
          <a:p>
            <a:pPr algn="ctr"/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Результаты итоговых работ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711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57"/>
            <a:ext cx="9143999" cy="68663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Оценка личностных и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метапредметных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результатов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32193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  степень притязаний ученика в выполнении предметных заданий различных уровней</a:t>
            </a:r>
          </a:p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711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57"/>
            <a:ext cx="9143999" cy="68663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2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Georgia" pitchFamily="18" charset="0"/>
              </a:rPr>
              <a:t>  Педагогу необходимо проектировать образовательный процесс так, чтобы ученики:</a:t>
            </a:r>
            <a:br>
              <a:rPr lang="ru-RU" sz="3200" b="1" dirty="0" smtClean="0">
                <a:latin typeface="Georgia" pitchFamily="18" charset="0"/>
              </a:rPr>
            </a:br>
            <a:endParaRPr lang="ru-RU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17747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получали опыт выхода за пределы выученного;</a:t>
            </a:r>
          </a:p>
          <a:p>
            <a:pPr lvl="0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переживали такой опыт как ценность;</a:t>
            </a:r>
          </a:p>
          <a:p>
            <a:pPr lvl="0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стремились самостоятельно расширять границы своих знаний и умений;</a:t>
            </a:r>
          </a:p>
          <a:p>
            <a:pPr lvl="0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проявляли инициативу в новых ситуациях;</a:t>
            </a:r>
          </a:p>
          <a:p>
            <a:pPr lvl="0"/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действовали самостоятельно и в случаях ошибки находили способы корректировки собственных действий.</a:t>
            </a:r>
          </a:p>
          <a:p>
            <a:endParaRPr lang="ru-RU" sz="28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27117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157"/>
            <a:ext cx="9144000" cy="686631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5730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Оценка результатов воспитания</a:t>
            </a:r>
            <a: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48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</a:br>
            <a:endParaRPr lang="ru-RU" sz="48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60755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err="1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неперсонифицированная</a:t>
            </a:r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Georgia" pitchFamily="18" charset="0"/>
              </a:rPr>
              <a:t> диагностика личностных результатов 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10964392_chahua169-cop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</a:rPr>
              <a:t>за внимание !</a:t>
            </a:r>
            <a:endParaRPr lang="ru-RU" sz="6000" b="1" dirty="0">
              <a:solidFill>
                <a:schemeClr val="accent2">
                  <a:lumMod val="75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143</Words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Система оценки достижения планируемых результатов освоения основной образовательной программы общего образования</vt:lpstr>
      <vt:lpstr>Оценка достижений планируемых результатов</vt:lpstr>
      <vt:lpstr>Оценка предметных результатов</vt:lpstr>
      <vt:lpstr>Предметная оценка</vt:lpstr>
      <vt:lpstr>Оценка личностных и метапредметных результатов</vt:lpstr>
      <vt:lpstr>  Педагогу необходимо проектировать образовательный процесс так, чтобы ученики: </vt:lpstr>
      <vt:lpstr>Оценка результатов воспитания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достижения планируемых результатов освоения основной образовательной программы общего образования.</dc:title>
  <dc:creator>оля</dc:creator>
  <cp:lastModifiedBy>оля</cp:lastModifiedBy>
  <cp:revision>14</cp:revision>
  <dcterms:created xsi:type="dcterms:W3CDTF">2011-10-18T12:19:53Z</dcterms:created>
  <dcterms:modified xsi:type="dcterms:W3CDTF">2011-10-18T15:53:38Z</dcterms:modified>
</cp:coreProperties>
</file>