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6846-F3A1-4431-9A8A-311AA65F3166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3CDB-920C-499C-80D3-C33279D38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Microsoft Access</a:t>
            </a:r>
            <a:br>
              <a:rPr lang="en-US" dirty="0" smtClean="0"/>
            </a:br>
            <a:r>
              <a:rPr lang="ru-RU" dirty="0" smtClean="0"/>
              <a:t>в работе классного руководителя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Балуевская А. Н.</a:t>
            </a:r>
          </a:p>
          <a:p>
            <a:r>
              <a:rPr lang="ru-RU" dirty="0" smtClean="0"/>
              <a:t>Балуевский А. 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Заявление на прием в кружок: </a:t>
            </a:r>
            <a:br>
              <a:rPr lang="ru-RU" dirty="0" smtClean="0"/>
            </a:br>
            <a:r>
              <a:rPr lang="ru-RU" dirty="0" smtClean="0"/>
              <a:t>макет отчёта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Заявление на прием в кружок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30" y="1357298"/>
            <a:ext cx="9003296" cy="54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65681"/>
            <a:ext cx="6572296" cy="51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32"/>
          </a:xfrm>
        </p:spPr>
        <p:txBody>
          <a:bodyPr/>
          <a:lstStyle/>
          <a:p>
            <a:r>
              <a:rPr lang="ru-RU" dirty="0" smtClean="0"/>
              <a:t>Медосмотр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37" y="1357298"/>
            <a:ext cx="91678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Таблички с именами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2" y="1357381"/>
            <a:ext cx="9120198" cy="5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рождения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2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Профессии родителей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5591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Ученики и родители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2033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Заявление на прием в кружок: </a:t>
            </a:r>
            <a:br>
              <a:rPr lang="ru-RU" dirty="0" smtClean="0"/>
            </a:br>
            <a:r>
              <a:rPr lang="ru-RU" dirty="0" smtClean="0"/>
              <a:t>схема данных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" y="2143116"/>
            <a:ext cx="879218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Microsoft Access в работе классного руководителя</vt:lpstr>
      <vt:lpstr>Заявление на прием в кружок:  макет отчёта</vt:lpstr>
      <vt:lpstr>Заявление на прием в кружок</vt:lpstr>
      <vt:lpstr>Медосмотр</vt:lpstr>
      <vt:lpstr>Таблички с именами</vt:lpstr>
      <vt:lpstr>Дни рождения</vt:lpstr>
      <vt:lpstr>Профессии родителей</vt:lpstr>
      <vt:lpstr>Ученики и родители</vt:lpstr>
      <vt:lpstr>Заявление на прием в кружок:  схема данных</vt:lpstr>
    </vt:vector>
  </TitlesOfParts>
  <Company>Школа №321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Microsoft Access в работе классного руководителя</dc:title>
  <dc:creator>БАН</dc:creator>
  <cp:lastModifiedBy>БАН</cp:lastModifiedBy>
  <cp:revision>8</cp:revision>
  <dcterms:created xsi:type="dcterms:W3CDTF">2011-10-25T19:44:08Z</dcterms:created>
  <dcterms:modified xsi:type="dcterms:W3CDTF">2011-10-25T20:18:53Z</dcterms:modified>
</cp:coreProperties>
</file>