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57" r:id="rId7"/>
    <p:sldId id="266" r:id="rId8"/>
    <p:sldId id="256" r:id="rId9"/>
    <p:sldId id="258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  <p:sndAc>
      <p:stSnd>
        <p:snd r:embed="rId13" name="click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72;&#1095;&#1096;&#1082;&#1086;&#1083;&#1072;2\Desktop\&#1060;&#1080;&#1079;&#1084;&#1080;&#1085;&#1091;&#1090;&#1082;&#1072;\23EnriqueIglesias-Hero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643050"/>
            <a:ext cx="56941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Незаменимая</a:t>
            </a:r>
          </a:p>
          <a:p>
            <a:pPr algn="ctr"/>
            <a:r>
              <a:rPr lang="ru-RU" sz="54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физминутка</a:t>
            </a:r>
            <a:endParaRPr lang="ru-RU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5643578"/>
            <a:ext cx="345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учитель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начальных классов: Куст Н. 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5" y="1285860"/>
            <a:ext cx="5507869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для разминок и упражнений на мышечно-телесную 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и зрительную координацию, а также на развитие внимания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 и быстроты реакции на уроке используются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 схемы зрительных траекторий, 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расположенные на потолке, 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и специальные, “бегущие огоньки” (лазерная указка). 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Упражнения сочетают в себе движения глазами,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 головой и туловищем,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 выполняются в позе свободного стояния  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Результатами таких упражнений являются: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 развитие чувства общей и зрительной координации; 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развитие зрительно-моторной реакции,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 в частности скорости ориентации в пространстве, 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в т.ч. реакции на экстремальные ситуации </a:t>
            </a:r>
          </a:p>
          <a:p>
            <a:pPr marL="342900" indent="-342900"/>
            <a:r>
              <a:rPr lang="ru-RU" sz="2000" i="1" dirty="0" smtClean="0">
                <a:solidFill>
                  <a:schemeClr val="bg1"/>
                </a:solidFill>
              </a:rPr>
              <a:t>(типа дорожно-транспортных и т.п.). </a:t>
            </a:r>
          </a:p>
          <a:p>
            <a:endParaRPr lang="ru-RU" dirty="0"/>
          </a:p>
        </p:txBody>
      </p:sp>
      <p:pic>
        <p:nvPicPr>
          <p:cNvPr id="3" name="Рисунок 2" descr="MC90021542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857364"/>
            <a:ext cx="1852944" cy="2814121"/>
          </a:xfrm>
          <a:prstGeom prst="rect">
            <a:avLst/>
          </a:prstGeom>
        </p:spPr>
      </p:pic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5009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Оригинальная гимнастика</a:t>
            </a:r>
            <a:endParaRPr lang="ru-RU" dirty="0" smtClean="0"/>
          </a:p>
          <a:p>
            <a:endParaRPr lang="ru-RU" dirty="0" smtClean="0"/>
          </a:p>
          <a:p>
            <a:r>
              <a:rPr lang="ru-RU" sz="2000" i="1" dirty="0" smtClean="0">
                <a:solidFill>
                  <a:schemeClr val="bg1"/>
                </a:solidFill>
              </a:rPr>
              <a:t>Частично гимнастика основана на произношении гласных звуков.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По утверждению древних индейцев,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именно протяжное произношение гласных, с доброй усмешкой на лице, положительно отражается на формировании организма. 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MP900422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496"/>
            <a:ext cx="2394272" cy="3428998"/>
          </a:xfrm>
          <a:prstGeom prst="rect">
            <a:avLst/>
          </a:prstGeom>
        </p:spPr>
      </p:pic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428604"/>
            <a:ext cx="7729566" cy="42148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000" i="1" dirty="0" smtClean="0">
                <a:solidFill>
                  <a:schemeClr val="bg1"/>
                </a:solidFill>
              </a:rPr>
              <a:t>Сядьте удобно. Расслабьтесь, успокойтесь.      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Ровно, протяжно, на одной высоте произносите звук [а].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Произношение звука [и] в таких же условиях активизирует работу мозга, нормализует функцию почек.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Проговаривание звука [о] приводит в порядок среднюю часть грудной клетки.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Чередование звуков [о], [и] массирует сердце.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5857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Гигиенический массаж.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Он улучшает </a:t>
            </a:r>
            <a:r>
              <a:rPr lang="ru-RU" sz="2000" i="1" dirty="0" err="1" smtClean="0">
                <a:solidFill>
                  <a:schemeClr val="bg1"/>
                </a:solidFill>
              </a:rPr>
              <a:t>крово</a:t>
            </a:r>
            <a:r>
              <a:rPr lang="ru-RU" sz="2000" i="1" dirty="0" smtClean="0">
                <a:solidFill>
                  <a:schemeClr val="bg1"/>
                </a:solidFill>
              </a:rPr>
              <a:t> - и </a:t>
            </a:r>
            <a:r>
              <a:rPr lang="ru-RU" sz="2000" i="1" dirty="0" err="1" smtClean="0">
                <a:solidFill>
                  <a:schemeClr val="bg1"/>
                </a:solidFill>
              </a:rPr>
              <a:t>лимфообращение</a:t>
            </a:r>
            <a:r>
              <a:rPr lang="ru-RU" sz="2000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нормализует обмен веществ, помогает снимать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мышечное напряжение на лице, шее, в руках.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Профилактика  простудных заболеваний, ангин.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Подушечками указательных пальцев обеих рук проводим под глазами, слегка надавливая, от переносицы до ушей. Повторяем 5 раз.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Тыльными сторонами правой и левой ладоней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проведем 7 раз от подбородка в стороны.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Откройте рот, сильно натяните на зубы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одновременно верхнюю и нижнюю губу,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а затем слегка их прикусите. Повторяем 5 раз.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42918"/>
            <a:ext cx="28285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000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Для правильной ориентации дыхания </a:t>
            </a:r>
            <a:r>
              <a:rPr lang="ru-RU" sz="2000" i="1" dirty="0" smtClean="0">
                <a:solidFill>
                  <a:schemeClr val="bg1"/>
                </a:solidFill>
              </a:rPr>
              <a:t>проводятся двигательные упражнения с названиями: «Задуть свечу», «Поймать комара», «Согреть руки», «Лилия» и др.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«Поймать комара»: Разведите руки в стороны. Представьте, что ловите комара.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Медленно сводите руки, чтоб его не испугать.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При этот беспрерывно произносите звук [</a:t>
            </a:r>
            <a:r>
              <a:rPr lang="ru-RU" sz="2000" i="1" dirty="0" err="1" smtClean="0">
                <a:solidFill>
                  <a:schemeClr val="bg1"/>
                </a:solidFill>
              </a:rPr>
              <a:t>з</a:t>
            </a:r>
            <a:r>
              <a:rPr lang="ru-RU" sz="2000" i="1" dirty="0" smtClean="0">
                <a:solidFill>
                  <a:schemeClr val="bg1"/>
                </a:solidFill>
              </a:rPr>
              <a:t>]. Прихлопните комара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и быстро разведите руки –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получится автоматический вздох.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496"/>
            <a:ext cx="2262189" cy="339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571612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714348" y="1000108"/>
            <a:ext cx="69294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Приёмы, которые успокаивают нервную систему, снимают напряжение.</a:t>
            </a:r>
          </a:p>
          <a:p>
            <a:r>
              <a:rPr lang="ru-RU" dirty="0" smtClean="0"/>
              <a:t> </a:t>
            </a:r>
            <a:r>
              <a:rPr lang="ru-RU" sz="2000" i="1" dirty="0" smtClean="0">
                <a:solidFill>
                  <a:schemeClr val="bg1"/>
                </a:solidFill>
              </a:rPr>
              <a:t>В этом случае особенно важными являются голос учителя. При этом, максимум внимания надо уделять окраске своего голоса и темпу произношения слов.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«После грозы»: Закройте глаза. Вы - в лесу. Отгремела гроза. Прошёл дождь, блестит мокрая листва на берёзах. На траве - серебряные капли. Как хорошо пахнет в лесу! Как легко дышится! Вот ландыши - вдохните их чудный запах. Вдыхайте медленно, ровно, глубоко. 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5" name="23EnriqueIglesias-He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00892" y="5643578"/>
            <a:ext cx="304800" cy="3048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32776">
            <a:off x="785786" y="4572008"/>
            <a:ext cx="1928826" cy="166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pull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2152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Западное общество создало систему неприятия и отчуждения всего того, что мы называем «нездоровым образом жизни». Курение, употребление алкоголя, ожирение да просто нездоровый внешний вид расцениваются как пороки и вызывают сугубо отрицательную реакцию не только в общественном мнении, но и в </a:t>
            </a:r>
            <a:r>
              <a:rPr lang="ru-RU" sz="2000" dirty="0" err="1" smtClean="0">
                <a:solidFill>
                  <a:schemeClr val="bg1"/>
                </a:solidFill>
              </a:rPr>
              <a:t>работодательных</a:t>
            </a:r>
            <a:r>
              <a:rPr lang="ru-RU" sz="2000" dirty="0" smtClean="0">
                <a:solidFill>
                  <a:schemeClr val="bg1"/>
                </a:solidFill>
              </a:rPr>
              <a:t> структурах.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 Западе за пристрастие к пиву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или из-за невинной привычки покурить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можно лишиться престижной работы.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68" y="3071810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1063" y="3571876"/>
            <a:ext cx="3659185" cy="2744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8662" y="857232"/>
            <a:ext cx="69294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 человека должно быть сформировано отношение к своему здоровью, как к частной собственности, от сбережения которой зависит всё его благополучие и сама жизнь.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Дети должны научиться правильно планировать свою трудовую, семейную и личную жизнь, нести личную ответственность за всё, включая собственное здоровье и благополучие. Каждый должен сам в себе преодолеть психологический стереотип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"потребителя своего здоровья"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 начать заботиться о себе.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547833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785786" y="785794"/>
            <a:ext cx="72152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Возложение на школу и учителя  заботы о здоровье учащихся определяется следующими причинами.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Именно в школе, под "присмотром" учителей, школьники проводят значительную часть времени, и не помогать им сохранить здоровье, было бы проявлением бездушия и непрофессионализма.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Во-вторых, большая часть всех воздействий на здоровье учащихся –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желательных и нежелательных –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осуществляется именно педагогами,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в стенах образовательных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учреждений.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Одним из самых доступных форм является проведение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физкультминуток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Она приводит к предотвращению усталости и утомляемости;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повышению мотивации к учебной деятельности;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прирост учебных достижений.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SC03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286124"/>
            <a:ext cx="4071966" cy="30539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142984"/>
            <a:ext cx="77619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Физкультминутки проводятся в светлом, чистом,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хорошо проветренном помещении.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Несвежий воздух в классе при этом недопустим,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поэтому до того, как приступить к выполнению упражнений,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необходимо открыть форточки , предложить  детям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подготовиться к физкультминутке.</a:t>
            </a:r>
            <a:endParaRPr lang="ru-RU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5" y="3203718"/>
            <a:ext cx="4071966" cy="31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7715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Внешние признаки усталости ученика: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частая смена позы,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потягивание,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встряхивание руками,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зевота,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закрывание глаз, </a:t>
            </a:r>
          </a:p>
          <a:p>
            <a:r>
              <a:rPr lang="ru-RU" sz="2000" i="1" dirty="0" err="1" smtClean="0">
                <a:solidFill>
                  <a:schemeClr val="bg1"/>
                </a:solidFill>
              </a:rPr>
              <a:t>подпирание</a:t>
            </a:r>
            <a:r>
              <a:rPr lang="ru-RU" sz="2000" i="1" dirty="0" smtClean="0">
                <a:solidFill>
                  <a:schemeClr val="bg1"/>
                </a:solidFill>
              </a:rPr>
              <a:t> головы,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              остановившийся взгляд,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              ненужное перекладывание предметов,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              разговор с соседом,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             увеличение количества ошибок в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             ответах,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             не восприятие вопроса,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             задержка с ответом,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            частые </a:t>
            </a:r>
            <a:r>
              <a:rPr lang="ru-RU" sz="2000" i="1" dirty="0" err="1" smtClean="0">
                <a:solidFill>
                  <a:schemeClr val="bg1"/>
                </a:solidFill>
              </a:rPr>
              <a:t>поглядывания</a:t>
            </a:r>
            <a:r>
              <a:rPr lang="ru-RU" sz="2000" i="1" dirty="0" smtClean="0">
                <a:solidFill>
                  <a:schemeClr val="bg1"/>
                </a:solidFill>
              </a:rPr>
              <a:t> на часы в ожидании  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              конца урока.     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9654" y="675518"/>
            <a:ext cx="2389998" cy="26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0438"/>
            <a:ext cx="1852613" cy="247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785794"/>
            <a:ext cx="6429421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 состав упражнений для физкультминуток включать: 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•упражнения по формированию осанки, 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•укреплению зрения, 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•укрепления мышц рук, 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•отдых позвоночника,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•упражнения для ног,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•упражнения на ковре,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•релаксационные упражнения для мимики лица,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•потягивание,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•массаж области груди, лица, рук, ног,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психогимнастика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•упражнения, направленные на выработку рационального дыхания.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MM9002362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500570"/>
            <a:ext cx="2253699" cy="1785950"/>
          </a:xfrm>
          <a:prstGeom prst="rect">
            <a:avLst/>
          </a:prstGeom>
        </p:spPr>
      </p:pic>
      <p:pic>
        <p:nvPicPr>
          <p:cNvPr id="8" name="Рисунок 7" descr="MM9003033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142984"/>
            <a:ext cx="2605102" cy="5117165"/>
          </a:xfrm>
          <a:prstGeom prst="rect">
            <a:avLst/>
          </a:prstGeom>
        </p:spPr>
      </p:pic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3" y="1428736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Обязательное условие эффективного проведения физкультминуток –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положительный эмоциональный фон.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Выполнение упражнений со скучающим видом, нехотя,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как бы делая одолжение учителю,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желаемого результата не даст, скорее, наоборот.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MM9000437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357562"/>
            <a:ext cx="2544932" cy="2871804"/>
          </a:xfrm>
          <a:prstGeom prst="rect">
            <a:avLst/>
          </a:prstGeom>
        </p:spPr>
      </p:pic>
    </p:spTree>
  </p:cSld>
  <p:clrMapOvr>
    <a:masterClrMapping/>
  </p:clrMapOvr>
  <p:transition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sk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офиса</Template>
  <TotalTime>184</TotalTime>
  <Words>846</Words>
  <Application>Microsoft Office PowerPoint</Application>
  <PresentationFormat>Экран (4:3)</PresentationFormat>
  <Paragraphs>108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doska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Сядьте удобно. Расслабьтесь, успокойтесь.       Ровно, протяжно, на одной высоте произносите звук [а]. Произношение звука [и] в таких же условиях активизирует работу мозга, нормализует функцию почек. Проговаривание звука [о] приводит в порядок среднюю часть грудной клетки. Чередование звуков [о], [и] массирует сердце.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начшкола2</cp:lastModifiedBy>
  <cp:revision>21</cp:revision>
  <dcterms:modified xsi:type="dcterms:W3CDTF">2011-03-19T07:49:49Z</dcterms:modified>
</cp:coreProperties>
</file>