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239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60"/>
  </p:normalViewPr>
  <p:slideViewPr>
    <p:cSldViewPr>
      <p:cViewPr varScale="1">
        <p:scale>
          <a:sx n="106" d="100"/>
          <a:sy n="106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7BA4054-972D-4DA1-B54D-4DFEAB1B4F84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6A35950-425A-4B2B-A5E8-A6D6F5A242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4054-972D-4DA1-B54D-4DFEAB1B4F84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5950-425A-4B2B-A5E8-A6D6F5A242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4054-972D-4DA1-B54D-4DFEAB1B4F84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5950-425A-4B2B-A5E8-A6D6F5A242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BA4054-972D-4DA1-B54D-4DFEAB1B4F84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A35950-425A-4B2B-A5E8-A6D6F5A242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BA4054-972D-4DA1-B54D-4DFEAB1B4F84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6A35950-425A-4B2B-A5E8-A6D6F5A242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4054-972D-4DA1-B54D-4DFEAB1B4F84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5950-425A-4B2B-A5E8-A6D6F5A242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4054-972D-4DA1-B54D-4DFEAB1B4F84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5950-425A-4B2B-A5E8-A6D6F5A242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BA4054-972D-4DA1-B54D-4DFEAB1B4F84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A35950-425A-4B2B-A5E8-A6D6F5A242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4054-972D-4DA1-B54D-4DFEAB1B4F84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5950-425A-4B2B-A5E8-A6D6F5A242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BA4054-972D-4DA1-B54D-4DFEAB1B4F84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A35950-425A-4B2B-A5E8-A6D6F5A242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BA4054-972D-4DA1-B54D-4DFEAB1B4F84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A35950-425A-4B2B-A5E8-A6D6F5A242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BA4054-972D-4DA1-B54D-4DFEAB1B4F84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A35950-425A-4B2B-A5E8-A6D6F5A242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1916832"/>
            <a:ext cx="6172200" cy="1894362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Подарочки с сюрпризом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365104"/>
            <a:ext cx="6172200" cy="185467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 smtClean="0">
                <a:solidFill>
                  <a:srgbClr val="A12392"/>
                </a:solidFill>
              </a:rPr>
              <a:t>Наша команда</a:t>
            </a:r>
            <a:r>
              <a:rPr lang="ru-RU" sz="2800" dirty="0" smtClean="0">
                <a:solidFill>
                  <a:srgbClr val="FF0000"/>
                </a:solidFill>
              </a:rPr>
              <a:t>: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ru-RU" sz="2800" dirty="0" err="1" smtClean="0">
                <a:solidFill>
                  <a:srgbClr val="FF0000"/>
                </a:solidFill>
              </a:rPr>
              <a:t>Вкусняшки</a:t>
            </a:r>
            <a:r>
              <a:rPr lang="ru-RU" sz="2800" dirty="0" smtClean="0">
                <a:solidFill>
                  <a:srgbClr val="FF0000"/>
                </a:solidFill>
              </a:rPr>
              <a:t> . </a:t>
            </a:r>
          </a:p>
          <a:p>
            <a:pPr algn="ctr"/>
            <a:r>
              <a:rPr lang="ru-RU" sz="2800" dirty="0" smtClean="0">
                <a:solidFill>
                  <a:srgbClr val="A12392"/>
                </a:solidFill>
              </a:rPr>
              <a:t>Наш девиз: </a:t>
            </a:r>
            <a:r>
              <a:rPr lang="ru-RU" sz="2800" dirty="0" smtClean="0">
                <a:solidFill>
                  <a:srgbClr val="FF0000"/>
                </a:solidFill>
              </a:rPr>
              <a:t>Где блины -  там и мы!!!</a:t>
            </a:r>
          </a:p>
          <a:p>
            <a:pPr algn="ctr"/>
            <a:r>
              <a:rPr lang="ru-RU" sz="2800" dirty="0" smtClean="0">
                <a:solidFill>
                  <a:srgbClr val="A12392"/>
                </a:solidFill>
              </a:rPr>
              <a:t>Семья </a:t>
            </a:r>
            <a:r>
              <a:rPr lang="ru-RU" sz="2800" dirty="0" err="1" smtClean="0">
                <a:solidFill>
                  <a:srgbClr val="A12392"/>
                </a:solidFill>
              </a:rPr>
              <a:t>Аюповых</a:t>
            </a:r>
            <a:endParaRPr lang="ru-RU" sz="2800" dirty="0" smtClean="0">
              <a:solidFill>
                <a:srgbClr val="A12392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36" name="Рисунок 35" descr="SDC1127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115616" y="188640"/>
            <a:ext cx="3995936" cy="2996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7467600" cy="143103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Нам понадобится: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Мука 300г, растительное масло</a:t>
            </a:r>
            <a:r>
              <a:rPr lang="en-US" sz="2000" b="1" dirty="0" smtClean="0">
                <a:solidFill>
                  <a:srgbClr val="C00000"/>
                </a:solidFill>
              </a:rPr>
              <a:t> 50</a:t>
            </a:r>
            <a:r>
              <a:rPr lang="ru-RU" sz="2000" b="1" dirty="0" smtClean="0">
                <a:solidFill>
                  <a:srgbClr val="C00000"/>
                </a:solidFill>
              </a:rPr>
              <a:t> мл, 5 яиц,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вода 100 мл, зелёный лук, чеснок 2 дольки,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грибы 300г, морковка 200г,  молоко 200мл, 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1 репчатый лук, соль по вкусу.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SDC11223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835696" y="2780928"/>
            <a:ext cx="4452259" cy="3404865"/>
          </a:xfrm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467600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Печём блины: </a:t>
            </a:r>
            <a:r>
              <a:rPr lang="ru-RU" sz="2000" b="1" dirty="0" smtClean="0">
                <a:solidFill>
                  <a:srgbClr val="7030A0"/>
                </a:solidFill>
              </a:rPr>
              <a:t>Для этого в миску разбиваем яйцо, потом добавляем  молоко, воду , соль масло .  Всё это размешиваем, в конце добавляем муку, чтобы тесто было жидкое.</a:t>
            </a:r>
            <a:endParaRPr lang="ru-RU" sz="2000" b="1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 descr="SDC11225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21361296">
            <a:off x="364156" y="2141170"/>
            <a:ext cx="2377333" cy="1783000"/>
          </a:xfrm>
          <a:ln w="38100">
            <a:solidFill>
              <a:srgbClr val="FF0000"/>
            </a:solidFill>
          </a:ln>
        </p:spPr>
      </p:pic>
      <p:pic>
        <p:nvPicPr>
          <p:cNvPr id="5" name="Рисунок 4" descr="SDC1122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170622">
            <a:off x="5850154" y="1984831"/>
            <a:ext cx="2793270" cy="2094953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6" name="Рисунок 5" descr="SDC11229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21109897">
            <a:off x="443887" y="4452287"/>
            <a:ext cx="2367630" cy="1775723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7" name="Рисунок 6" descr="SDC11228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817682">
            <a:off x="5825191" y="4692442"/>
            <a:ext cx="2380662" cy="1785496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8" name="Рисунок 7" descr="SDC11226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843808" y="4221088"/>
            <a:ext cx="2871200" cy="215340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9" name="Рисунок 8" descr="SDC11232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843809" y="1844824"/>
            <a:ext cx="2799762" cy="2099821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Затем выпекаем на сковороде блинчики. Они получаются пышные, румяные, аппетитные.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SDC11248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21313339">
            <a:off x="582357" y="1827081"/>
            <a:ext cx="2790981" cy="2093236"/>
          </a:xfrm>
          <a:ln w="38100">
            <a:solidFill>
              <a:srgbClr val="FF0000"/>
            </a:solidFill>
          </a:ln>
        </p:spPr>
      </p:pic>
      <p:pic>
        <p:nvPicPr>
          <p:cNvPr id="5" name="Рисунок 4" descr="SDC1124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143240" y="2000240"/>
            <a:ext cx="2687283" cy="201546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7" name="Рисунок 6" descr="SDC1125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441817">
            <a:off x="5620119" y="1808820"/>
            <a:ext cx="2717996" cy="2038497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8" name="Рисунок 7" descr="SDC11252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336857">
            <a:off x="884866" y="4136653"/>
            <a:ext cx="2889608" cy="2167206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9" name="Рисунок 8" descr="SDC11254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203848" y="4221088"/>
            <a:ext cx="2843808" cy="2132856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10" name="Рисунок 9" descr="SDC11257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21139331">
            <a:off x="5415360" y="4251309"/>
            <a:ext cx="2827350" cy="212051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0648"/>
            <a:ext cx="7649424" cy="1647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Для начинки: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br>
              <a:rPr lang="ru-RU" sz="2000" b="1" dirty="0" smtClean="0">
                <a:solidFill>
                  <a:srgbClr val="7030A0"/>
                </a:solidFill>
              </a:rPr>
            </a:br>
            <a:r>
              <a:rPr lang="ru-RU" sz="2000" b="1" dirty="0" err="1" smtClean="0">
                <a:solidFill>
                  <a:srgbClr val="7030A0"/>
                </a:solidFill>
              </a:rPr>
              <a:t>Обжаривариваем</a:t>
            </a:r>
            <a:r>
              <a:rPr lang="ru-RU" sz="2000" b="1" dirty="0" smtClean="0">
                <a:solidFill>
                  <a:srgbClr val="7030A0"/>
                </a:solidFill>
              </a:rPr>
              <a:t> грибы с репчатым луком, перемешать; морковь шинкуем через тёрку добавляем чеснок, майонез. (Можно накладывать разные начинки)</a:t>
            </a:r>
            <a:endParaRPr lang="ru-RU" sz="2000" b="1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 descr="SDC11234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21178724">
            <a:off x="254727" y="2226670"/>
            <a:ext cx="2658219" cy="1993664"/>
          </a:xfrm>
          <a:ln w="38100">
            <a:solidFill>
              <a:srgbClr val="FF0000"/>
            </a:solidFill>
          </a:ln>
        </p:spPr>
      </p:pic>
      <p:pic>
        <p:nvPicPr>
          <p:cNvPr id="5" name="Рисунок 4" descr="SDC1123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000364" y="2000240"/>
            <a:ext cx="2759508" cy="2069631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7" name="Рисунок 6" descr="SDC11237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664092">
            <a:off x="5744586" y="2173666"/>
            <a:ext cx="2750861" cy="2063146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8" name="Рисунок 7" descr="SDC1124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21206161">
            <a:off x="389538" y="4429694"/>
            <a:ext cx="2622347" cy="196676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9" name="Рисунок 8" descr="SDC11242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143240" y="4214818"/>
            <a:ext cx="2657900" cy="199342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10" name="Рисунок 9" descr="SDC11244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705650">
            <a:off x="5817387" y="4462715"/>
            <a:ext cx="2636047" cy="197703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Берём блин, накладываем начинку. Собираем в пучок, завязываем зелёным луком.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 descr="SDC11260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55575" y="1556792"/>
            <a:ext cx="3288365" cy="2466274"/>
          </a:xfrm>
          <a:ln w="38100">
            <a:solidFill>
              <a:srgbClr val="FF0000"/>
            </a:solidFill>
          </a:ln>
        </p:spPr>
      </p:pic>
      <p:pic>
        <p:nvPicPr>
          <p:cNvPr id="5" name="Рисунок 4" descr="SDC1126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932822" y="1556792"/>
            <a:ext cx="3240360" cy="243027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6" name="Рисунок 5" descr="SDC1126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55576" y="4227422"/>
            <a:ext cx="3357854" cy="2518391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7" name="Рисунок 6" descr="SDC11265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932822" y="4221088"/>
            <a:ext cx="3263579" cy="244768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Это вкусно, на вид оригинально.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Попробуйте, приятного аппетита!!!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SDC11281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971600" y="1412776"/>
            <a:ext cx="6438396" cy="4828797"/>
          </a:xfrm>
          <a:ln w="381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162</TotalTime>
  <Words>94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Подарочки с сюрпризом</vt:lpstr>
      <vt:lpstr>Нам понадобится:  Мука 300г, растительное масло 50 мл, 5 яиц, вода 100 мл, зелёный лук, чеснок 2 дольки, грибы 300г, морковка 200г,  молоко 200мл,  1 репчатый лук, соль по вкусу.</vt:lpstr>
      <vt:lpstr>Печём блины: Для этого в миску разбиваем яйцо, потом добавляем  молоко, воду , соль масло .  Всё это размешиваем, в конце добавляем муку, чтобы тесто было жидкое.</vt:lpstr>
      <vt:lpstr>Затем выпекаем на сковороде блинчики. Они получаются пышные, румяные, аппетитные.</vt:lpstr>
      <vt:lpstr>Для начинки:  Обжаривариваем грибы с репчатым луком, перемешать; морковь шинкуем через тёрку добавляем чеснок, майонез. (Можно накладывать разные начинки)</vt:lpstr>
      <vt:lpstr>Берём блин, накладываем начинку. Собираем в пучок, завязываем зелёным луком.</vt:lpstr>
      <vt:lpstr>Это вкусно, на вид оригинально.  Попробуйте, приятного аппетита!!!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Подарочки с сюрпризом</dc:title>
  <dc:creator>Admin</dc:creator>
  <cp:lastModifiedBy>User</cp:lastModifiedBy>
  <cp:revision>22</cp:revision>
  <dcterms:created xsi:type="dcterms:W3CDTF">2012-03-10T15:11:39Z</dcterms:created>
  <dcterms:modified xsi:type="dcterms:W3CDTF">2015-02-24T16:06:17Z</dcterms:modified>
</cp:coreProperties>
</file>