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742113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4280B-BE18-494A-9027-FABE198A4E42}" type="doc">
      <dgm:prSet loTypeId="urn:microsoft.com/office/officeart/2005/8/layout/hList3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B8D88C7-5CA0-4ED4-BA45-18DAEBCC9428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  <a:bevelB w="88900" h="121750" prst="angle"/>
        </a:sp3d>
      </dgm:spPr>
      <dgm:t>
        <a:bodyPr/>
        <a:lstStyle/>
        <a:p>
          <a:pPr algn="l">
            <a:lnSpc>
              <a:spcPct val="100000"/>
            </a:lnSpc>
          </a:pPr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мыслительных навыков учащихся, необходимых не только в учебе, но и в обычной жизни</a:t>
          </a:r>
          <a:endParaRPr lang="ru-RU" b="1" dirty="0"/>
        </a:p>
      </dgm:t>
    </dgm:pt>
    <dgm:pt modelId="{7169D7AF-AAFA-40CE-8897-A0DCCF193BDB}" type="parTrans" cxnId="{BE6E7DC5-2579-4BD9-A0DD-4CD395926228}">
      <dgm:prSet/>
      <dgm:spPr/>
      <dgm:t>
        <a:bodyPr/>
        <a:lstStyle/>
        <a:p>
          <a:endParaRPr lang="ru-RU"/>
        </a:p>
      </dgm:t>
    </dgm:pt>
    <dgm:pt modelId="{60A043C5-1F60-4BB4-813E-4923980BD1DF}" type="sibTrans" cxnId="{BE6E7DC5-2579-4BD9-A0DD-4CD395926228}">
      <dgm:prSet/>
      <dgm:spPr/>
      <dgm:t>
        <a:bodyPr/>
        <a:lstStyle/>
        <a:p>
          <a:endParaRPr lang="ru-RU"/>
        </a:p>
      </dgm:t>
    </dgm:pt>
    <dgm:pt modelId="{3D96AE28-378D-4207-A838-17ACFAE221FB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принимать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взвешенные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решения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AF35B7-7A0B-4027-8B72-294D234E1157}" type="parTrans" cxnId="{28AD31BE-C486-4667-BFE3-A851FFFBD9A4}">
      <dgm:prSet/>
      <dgm:spPr/>
      <dgm:t>
        <a:bodyPr/>
        <a:lstStyle/>
        <a:p>
          <a:endParaRPr lang="ru-RU"/>
        </a:p>
      </dgm:t>
    </dgm:pt>
    <dgm:pt modelId="{0548176C-6319-4E11-BBEF-2716D46725ED}" type="sibTrans" cxnId="{28AD31BE-C486-4667-BFE3-A851FFFBD9A4}">
      <dgm:prSet/>
      <dgm:spPr/>
      <dgm:t>
        <a:bodyPr/>
        <a:lstStyle/>
        <a:p>
          <a:endParaRPr lang="ru-RU"/>
        </a:p>
      </dgm:t>
    </dgm:pt>
    <dgm:pt modelId="{3583F674-1CD4-40AD-BCBB-D62FA7EF3E66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</a:sp3d>
      </dgm:spPr>
      <dgm:t>
        <a:bodyPr/>
        <a:lstStyle/>
        <a:p>
          <a:r>
            <a:rPr lang="ru-RU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Анализировать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различные стороны явлений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F83EB1-1082-4E26-8687-78B2ABF5BDCD}" type="parTrans" cxnId="{57EDC0F2-4105-455F-9767-DEB88A32EC2F}">
      <dgm:prSet/>
      <dgm:spPr/>
      <dgm:t>
        <a:bodyPr/>
        <a:lstStyle/>
        <a:p>
          <a:endParaRPr lang="ru-RU"/>
        </a:p>
      </dgm:t>
    </dgm:pt>
    <dgm:pt modelId="{6F2A6140-8E79-40EA-A7D1-0325F37148C6}" type="sibTrans" cxnId="{57EDC0F2-4105-455F-9767-DEB88A32EC2F}">
      <dgm:prSet/>
      <dgm:spPr/>
      <dgm:t>
        <a:bodyPr/>
        <a:lstStyle/>
        <a:p>
          <a:endParaRPr lang="ru-RU"/>
        </a:p>
      </dgm:t>
    </dgm:pt>
    <dgm:pt modelId="{1A1F2C44-C9B1-4C22-9D74-B4A4EE8C6441}">
      <dgm:prSet/>
      <dgm:spPr/>
      <dgm:t>
        <a:bodyPr/>
        <a:lstStyle/>
        <a:p>
          <a:endParaRPr lang="ru-RU"/>
        </a:p>
      </dgm:t>
    </dgm:pt>
    <dgm:pt modelId="{492B9C95-36D5-461F-9367-11C8145459C4}" type="parTrans" cxnId="{0A8DD6A0-14D0-423A-90A7-399E4CA80E41}">
      <dgm:prSet/>
      <dgm:spPr/>
      <dgm:t>
        <a:bodyPr/>
        <a:lstStyle/>
        <a:p>
          <a:endParaRPr lang="ru-RU"/>
        </a:p>
      </dgm:t>
    </dgm:pt>
    <dgm:pt modelId="{D4E68F61-CE4A-4240-A232-ECD586136103}" type="sibTrans" cxnId="{0A8DD6A0-14D0-423A-90A7-399E4CA80E41}">
      <dgm:prSet/>
      <dgm:spPr/>
      <dgm:t>
        <a:bodyPr/>
        <a:lstStyle/>
        <a:p>
          <a:endParaRPr lang="ru-RU"/>
        </a:p>
      </dgm:t>
    </dgm:pt>
    <dgm:pt modelId="{43B925D4-514A-4D4F-ADA1-A8DEBBB2515C}" type="pres">
      <dgm:prSet presAssocID="{E1A4280B-BE18-494A-9027-FABE198A4E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EC6AC-DAAD-439A-AD06-EFA842E23981}" type="pres">
      <dgm:prSet presAssocID="{9B8D88C7-5CA0-4ED4-BA45-18DAEBCC9428}" presName="roof" presStyleLbl="dkBgShp" presStyleIdx="0" presStyleCnt="2" custLinFactNeighborY="0"/>
      <dgm:spPr/>
      <dgm:t>
        <a:bodyPr/>
        <a:lstStyle/>
        <a:p>
          <a:endParaRPr lang="ru-RU"/>
        </a:p>
      </dgm:t>
    </dgm:pt>
    <dgm:pt modelId="{F5C003CC-5685-4323-8786-462C26ACE92C}" type="pres">
      <dgm:prSet presAssocID="{9B8D88C7-5CA0-4ED4-BA45-18DAEBCC9428}" presName="pillars" presStyleCnt="0"/>
      <dgm:spPr>
        <a:scene3d>
          <a:camera prst="orthographicFront"/>
          <a:lightRig rig="threePt" dir="t"/>
        </a:scene3d>
        <a:sp3d prstMaterial="dkEdge"/>
      </dgm:spPr>
    </dgm:pt>
    <dgm:pt modelId="{32FFC85C-61E2-4C05-B56D-AE0F15987723}" type="pres">
      <dgm:prSet presAssocID="{9B8D88C7-5CA0-4ED4-BA45-18DAEBCC942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CEC20-84A9-4189-8ABC-1F6EC8672696}" type="pres">
      <dgm:prSet presAssocID="{3583F674-1CD4-40AD-BCBB-D62FA7EF3E6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5D2D5-052E-4785-86F1-AE099947279E}" type="pres">
      <dgm:prSet presAssocID="{9B8D88C7-5CA0-4ED4-BA45-18DAEBCC9428}" presName="base" presStyleLbl="dkBgShp" presStyleIdx="1" presStyleCnt="2" custFlipVert="1" custScaleY="35540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  <a:bevelB w="88900" h="121750" prst="angle"/>
        </a:sp3d>
      </dgm:spPr>
    </dgm:pt>
  </dgm:ptLst>
  <dgm:cxnLst>
    <dgm:cxn modelId="{8A40C9FC-08CF-4399-B7A3-A394F195F956}" type="presOf" srcId="{3D96AE28-378D-4207-A838-17ACFAE221FB}" destId="{32FFC85C-61E2-4C05-B56D-AE0F15987723}" srcOrd="0" destOrd="0" presId="urn:microsoft.com/office/officeart/2005/8/layout/hList3"/>
    <dgm:cxn modelId="{28AD31BE-C486-4667-BFE3-A851FFFBD9A4}" srcId="{9B8D88C7-5CA0-4ED4-BA45-18DAEBCC9428}" destId="{3D96AE28-378D-4207-A838-17ACFAE221FB}" srcOrd="0" destOrd="0" parTransId="{03AF35B7-7A0B-4027-8B72-294D234E1157}" sibTransId="{0548176C-6319-4E11-BBEF-2716D46725ED}"/>
    <dgm:cxn modelId="{57EDC0F2-4105-455F-9767-DEB88A32EC2F}" srcId="{9B8D88C7-5CA0-4ED4-BA45-18DAEBCC9428}" destId="{3583F674-1CD4-40AD-BCBB-D62FA7EF3E66}" srcOrd="1" destOrd="0" parTransId="{4CF83EB1-1082-4E26-8687-78B2ABF5BDCD}" sibTransId="{6F2A6140-8E79-40EA-A7D1-0325F37148C6}"/>
    <dgm:cxn modelId="{62E302D7-58A6-47C9-A198-2A0993D3E107}" type="presOf" srcId="{9B8D88C7-5CA0-4ED4-BA45-18DAEBCC9428}" destId="{E85EC6AC-DAAD-439A-AD06-EFA842E23981}" srcOrd="0" destOrd="0" presId="urn:microsoft.com/office/officeart/2005/8/layout/hList3"/>
    <dgm:cxn modelId="{63F05986-9404-42BB-A880-EA2E30702275}" type="presOf" srcId="{3583F674-1CD4-40AD-BCBB-D62FA7EF3E66}" destId="{2A9CEC20-84A9-4189-8ABC-1F6EC8672696}" srcOrd="0" destOrd="0" presId="urn:microsoft.com/office/officeart/2005/8/layout/hList3"/>
    <dgm:cxn modelId="{D1BD1B2C-4493-41BE-B1BF-03EBD3AAA24F}" type="presOf" srcId="{E1A4280B-BE18-494A-9027-FABE198A4E42}" destId="{43B925D4-514A-4D4F-ADA1-A8DEBBB2515C}" srcOrd="0" destOrd="0" presId="urn:microsoft.com/office/officeart/2005/8/layout/hList3"/>
    <dgm:cxn modelId="{0A8DD6A0-14D0-423A-90A7-399E4CA80E41}" srcId="{E1A4280B-BE18-494A-9027-FABE198A4E42}" destId="{1A1F2C44-C9B1-4C22-9D74-B4A4EE8C6441}" srcOrd="1" destOrd="0" parTransId="{492B9C95-36D5-461F-9367-11C8145459C4}" sibTransId="{D4E68F61-CE4A-4240-A232-ECD586136103}"/>
    <dgm:cxn modelId="{BE6E7DC5-2579-4BD9-A0DD-4CD395926228}" srcId="{E1A4280B-BE18-494A-9027-FABE198A4E42}" destId="{9B8D88C7-5CA0-4ED4-BA45-18DAEBCC9428}" srcOrd="0" destOrd="0" parTransId="{7169D7AF-AAFA-40CE-8897-A0DCCF193BDB}" sibTransId="{60A043C5-1F60-4BB4-813E-4923980BD1DF}"/>
    <dgm:cxn modelId="{2DA26A43-A04C-4FB9-8BFA-5EA12DB9C1AA}" type="presParOf" srcId="{43B925D4-514A-4D4F-ADA1-A8DEBBB2515C}" destId="{E85EC6AC-DAAD-439A-AD06-EFA842E23981}" srcOrd="0" destOrd="0" presId="urn:microsoft.com/office/officeart/2005/8/layout/hList3"/>
    <dgm:cxn modelId="{7666FD2D-44A2-437F-BBE2-A8830D590E55}" type="presParOf" srcId="{43B925D4-514A-4D4F-ADA1-A8DEBBB2515C}" destId="{F5C003CC-5685-4323-8786-462C26ACE92C}" srcOrd="1" destOrd="0" presId="urn:microsoft.com/office/officeart/2005/8/layout/hList3"/>
    <dgm:cxn modelId="{E9B5AE17-532F-464B-8357-4F3A7AC69B5C}" type="presParOf" srcId="{F5C003CC-5685-4323-8786-462C26ACE92C}" destId="{32FFC85C-61E2-4C05-B56D-AE0F15987723}" srcOrd="0" destOrd="0" presId="urn:microsoft.com/office/officeart/2005/8/layout/hList3"/>
    <dgm:cxn modelId="{DFF93C32-6527-4757-9BAE-E273EEF26C50}" type="presParOf" srcId="{F5C003CC-5685-4323-8786-462C26ACE92C}" destId="{2A9CEC20-84A9-4189-8ABC-1F6EC8672696}" srcOrd="1" destOrd="0" presId="urn:microsoft.com/office/officeart/2005/8/layout/hList3"/>
    <dgm:cxn modelId="{9A5E1F78-1027-4CAD-93E1-B8D9C7AB34DB}" type="presParOf" srcId="{43B925D4-514A-4D4F-ADA1-A8DEBBB2515C}" destId="{D625D2D5-052E-4785-86F1-AE099947279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E1664-D868-49B5-9D4E-C60B08FA5CA6}" type="doc">
      <dgm:prSet loTypeId="urn:microsoft.com/office/officeart/2005/8/layout/vProcess5" loCatId="process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81AC747-C88C-46A7-889E-C9C037574AD7}">
      <dgm:prSet phldrT="[Текст]" custT="1"/>
      <dgm:spPr>
        <a:ln w="25400"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Вызов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259FB5E-DFF3-4629-B1BE-34B89BA0AE03}" type="parTrans" cxnId="{F235FF52-BD7A-4324-8100-6A3ED88DCA08}">
      <dgm:prSet/>
      <dgm:spPr/>
      <dgm:t>
        <a:bodyPr/>
        <a:lstStyle/>
        <a:p>
          <a:endParaRPr lang="ru-RU"/>
        </a:p>
      </dgm:t>
    </dgm:pt>
    <dgm:pt modelId="{316A76C6-F1BC-4CC5-B990-D6E60812FAC7}" type="sibTrans" cxnId="{F235FF52-BD7A-4324-8100-6A3ED88DCA08}">
      <dgm:prSet/>
      <dgm:spPr>
        <a:solidFill>
          <a:schemeClr val="tx1">
            <a:lumMod val="20000"/>
            <a:lumOff val="80000"/>
            <a:alpha val="90000"/>
          </a:schemeClr>
        </a:solidFill>
        <a:ln w="254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1FA8655C-8707-4342-9632-FB40E36C746C}">
      <dgm:prSet phldrT="[Текст]" custT="1"/>
      <dgm:spPr/>
      <dgm:t>
        <a:bodyPr/>
        <a:lstStyle/>
        <a:p>
          <a:pPr algn="l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Осмысление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6F782171-134F-48D0-B1FB-495A0FB35644}" type="parTrans" cxnId="{EA6C3625-6008-438F-915F-3924B78B9821}">
      <dgm:prSet/>
      <dgm:spPr/>
      <dgm:t>
        <a:bodyPr/>
        <a:lstStyle/>
        <a:p>
          <a:endParaRPr lang="ru-RU"/>
        </a:p>
      </dgm:t>
    </dgm:pt>
    <dgm:pt modelId="{9278A4DC-5936-4C8E-B9A6-30EB88304C00}" type="sibTrans" cxnId="{EA6C3625-6008-438F-915F-3924B78B9821}">
      <dgm:prSet/>
      <dgm:spPr>
        <a:solidFill>
          <a:schemeClr val="tx1">
            <a:lumMod val="40000"/>
            <a:lumOff val="60000"/>
            <a:alpha val="27000"/>
          </a:schemeClr>
        </a:solidFill>
        <a:ln w="254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>
            <a:solidFill>
              <a:schemeClr val="tx1">
                <a:lumMod val="20000"/>
                <a:lumOff val="80000"/>
              </a:schemeClr>
            </a:solidFill>
          </a:endParaRPr>
        </a:p>
      </dgm:t>
    </dgm:pt>
    <dgm:pt modelId="{7360577B-5D03-4CA6-915E-E49D7059143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Рефлексия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9B4CD0F-7062-4A9B-A58F-9DA1775E1A31}" type="parTrans" cxnId="{FEABC216-111E-41AE-81E4-CBAAAB1C64E5}">
      <dgm:prSet/>
      <dgm:spPr/>
      <dgm:t>
        <a:bodyPr/>
        <a:lstStyle/>
        <a:p>
          <a:endParaRPr lang="ru-RU"/>
        </a:p>
      </dgm:t>
    </dgm:pt>
    <dgm:pt modelId="{388E1D34-61CB-4314-B905-5633CB6E8ED9}" type="sibTrans" cxnId="{FEABC216-111E-41AE-81E4-CBAAAB1C64E5}">
      <dgm:prSet/>
      <dgm:spPr/>
      <dgm:t>
        <a:bodyPr/>
        <a:lstStyle/>
        <a:p>
          <a:endParaRPr lang="ru-RU"/>
        </a:p>
      </dgm:t>
    </dgm:pt>
    <dgm:pt modelId="{67338812-F579-4E2A-AC10-C59EF4BE0555}" type="pres">
      <dgm:prSet presAssocID="{4E4E1664-D868-49B5-9D4E-C60B08FA5CA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05A9E-67ED-446B-9CC5-EAF5A4843DD2}" type="pres">
      <dgm:prSet presAssocID="{4E4E1664-D868-49B5-9D4E-C60B08FA5CA6}" presName="dummyMaxCanvas" presStyleCnt="0">
        <dgm:presLayoutVars/>
      </dgm:prSet>
      <dgm:spPr/>
    </dgm:pt>
    <dgm:pt modelId="{15C1E0E5-BFED-4795-8E60-DBDB06B3282B}" type="pres">
      <dgm:prSet presAssocID="{4E4E1664-D868-49B5-9D4E-C60B08FA5CA6}" presName="ThreeNodes_1" presStyleLbl="node1" presStyleIdx="0" presStyleCnt="3" custScaleX="87686" custScaleY="100002" custLinFactNeighborX="-1879" custLinFactNeighborY="-5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59957-166B-497E-9572-69D5A189E29E}" type="pres">
      <dgm:prSet presAssocID="{4E4E1664-D868-49B5-9D4E-C60B08FA5CA6}" presName="ThreeNodes_2" presStyleLbl="node1" presStyleIdx="1" presStyleCnt="3" custScaleX="117647" custLinFactNeighborX="4277" custLinFactNeighborY="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020F1-116E-4CE0-836D-ABE7BDCCE93E}" type="pres">
      <dgm:prSet presAssocID="{4E4E1664-D868-49B5-9D4E-C60B08FA5CA6}" presName="ThreeNodes_3" presStyleLbl="node1" presStyleIdx="2" presStyleCnt="3" custScaleX="117110" custLinFactNeighborX="-4815" custLinFactNeighborY="2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D4B40-E845-4504-A3CC-7EDCE96EE0B6}" type="pres">
      <dgm:prSet presAssocID="{4E4E1664-D868-49B5-9D4E-C60B08FA5CA6}" presName="ThreeConn_1-2" presStyleLbl="fgAccFollowNode1" presStyleIdx="0" presStyleCnt="2" custLinFactNeighborX="-49153" custLinFactNeighborY="-9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91F33-D488-40EB-AD80-D43CDA16679F}" type="pres">
      <dgm:prSet presAssocID="{4E4E1664-D868-49B5-9D4E-C60B08FA5CA6}" presName="ThreeConn_2-3" presStyleLbl="fgAccFollowNode1" presStyleIdx="1" presStyleCnt="2" custLinFactY="-88138" custLinFactNeighborX="-818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9D70E-9916-4B86-815B-D715500CC7D7}" type="pres">
      <dgm:prSet presAssocID="{4E4E1664-D868-49B5-9D4E-C60B08FA5CA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31F2D-207A-4997-97E5-80F617A8628A}" type="pres">
      <dgm:prSet presAssocID="{4E4E1664-D868-49B5-9D4E-C60B08FA5CA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E490C-DB7E-4E77-A290-A82DB68CCCBC}" type="pres">
      <dgm:prSet presAssocID="{4E4E1664-D868-49B5-9D4E-C60B08FA5CA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B44A3-CEAD-49C8-924A-8435FEFFFCC8}" type="presOf" srcId="{9278A4DC-5936-4C8E-B9A6-30EB88304C00}" destId="{6E491F33-D488-40EB-AD80-D43CDA16679F}" srcOrd="0" destOrd="0" presId="urn:microsoft.com/office/officeart/2005/8/layout/vProcess5"/>
    <dgm:cxn modelId="{3394F031-9844-4269-B942-51890D1DEB3C}" type="presOf" srcId="{1FA8655C-8707-4342-9632-FB40E36C746C}" destId="{60531F2D-207A-4997-97E5-80F617A8628A}" srcOrd="1" destOrd="0" presId="urn:microsoft.com/office/officeart/2005/8/layout/vProcess5"/>
    <dgm:cxn modelId="{FEABC216-111E-41AE-81E4-CBAAAB1C64E5}" srcId="{4E4E1664-D868-49B5-9D4E-C60B08FA5CA6}" destId="{7360577B-5D03-4CA6-915E-E49D70591435}" srcOrd="2" destOrd="0" parTransId="{09B4CD0F-7062-4A9B-A58F-9DA1775E1A31}" sibTransId="{388E1D34-61CB-4314-B905-5633CB6E8ED9}"/>
    <dgm:cxn modelId="{68819D91-F0EF-4C65-88FE-7C1F6F04D413}" type="presOf" srcId="{7360577B-5D03-4CA6-915E-E49D70591435}" destId="{07F020F1-116E-4CE0-836D-ABE7BDCCE93E}" srcOrd="0" destOrd="0" presId="urn:microsoft.com/office/officeart/2005/8/layout/vProcess5"/>
    <dgm:cxn modelId="{414B99B3-298A-426F-88AB-B03016B5D087}" type="presOf" srcId="{316A76C6-F1BC-4CC5-B990-D6E60812FAC7}" destId="{A82D4B40-E845-4504-A3CC-7EDCE96EE0B6}" srcOrd="0" destOrd="0" presId="urn:microsoft.com/office/officeart/2005/8/layout/vProcess5"/>
    <dgm:cxn modelId="{406685E9-D9D4-4BB2-9827-8AD381B20C83}" type="presOf" srcId="{1FA8655C-8707-4342-9632-FB40E36C746C}" destId="{CF259957-166B-497E-9572-69D5A189E29E}" srcOrd="0" destOrd="0" presId="urn:microsoft.com/office/officeart/2005/8/layout/vProcess5"/>
    <dgm:cxn modelId="{EA6C3625-6008-438F-915F-3924B78B9821}" srcId="{4E4E1664-D868-49B5-9D4E-C60B08FA5CA6}" destId="{1FA8655C-8707-4342-9632-FB40E36C746C}" srcOrd="1" destOrd="0" parTransId="{6F782171-134F-48D0-B1FB-495A0FB35644}" sibTransId="{9278A4DC-5936-4C8E-B9A6-30EB88304C00}"/>
    <dgm:cxn modelId="{F235FF52-BD7A-4324-8100-6A3ED88DCA08}" srcId="{4E4E1664-D868-49B5-9D4E-C60B08FA5CA6}" destId="{781AC747-C88C-46A7-889E-C9C037574AD7}" srcOrd="0" destOrd="0" parTransId="{2259FB5E-DFF3-4629-B1BE-34B89BA0AE03}" sibTransId="{316A76C6-F1BC-4CC5-B990-D6E60812FAC7}"/>
    <dgm:cxn modelId="{AD6AC100-7598-4EB5-9DF2-00C5EA8784AC}" type="presOf" srcId="{4E4E1664-D868-49B5-9D4E-C60B08FA5CA6}" destId="{67338812-F579-4E2A-AC10-C59EF4BE0555}" srcOrd="0" destOrd="0" presId="urn:microsoft.com/office/officeart/2005/8/layout/vProcess5"/>
    <dgm:cxn modelId="{E6ADB664-E532-44CA-BB8E-F143831D4288}" type="presOf" srcId="{781AC747-C88C-46A7-889E-C9C037574AD7}" destId="{15C1E0E5-BFED-4795-8E60-DBDB06B3282B}" srcOrd="0" destOrd="0" presId="urn:microsoft.com/office/officeart/2005/8/layout/vProcess5"/>
    <dgm:cxn modelId="{C52E93AB-DABD-4ACD-BE20-3CCC966D14DF}" type="presOf" srcId="{7360577B-5D03-4CA6-915E-E49D70591435}" destId="{1EEE490C-DB7E-4E77-A290-A82DB68CCCBC}" srcOrd="1" destOrd="0" presId="urn:microsoft.com/office/officeart/2005/8/layout/vProcess5"/>
    <dgm:cxn modelId="{E1C00574-63EA-4F05-853F-C5F658E4DFFE}" type="presOf" srcId="{781AC747-C88C-46A7-889E-C9C037574AD7}" destId="{06D9D70E-9916-4B86-815B-D715500CC7D7}" srcOrd="1" destOrd="0" presId="urn:microsoft.com/office/officeart/2005/8/layout/vProcess5"/>
    <dgm:cxn modelId="{1C155AD1-2286-4546-8232-15B8B64079C5}" type="presParOf" srcId="{67338812-F579-4E2A-AC10-C59EF4BE0555}" destId="{C7905A9E-67ED-446B-9CC5-EAF5A4843DD2}" srcOrd="0" destOrd="0" presId="urn:microsoft.com/office/officeart/2005/8/layout/vProcess5"/>
    <dgm:cxn modelId="{23D7031F-DA95-4115-8ACE-12E328CF252F}" type="presParOf" srcId="{67338812-F579-4E2A-AC10-C59EF4BE0555}" destId="{15C1E0E5-BFED-4795-8E60-DBDB06B3282B}" srcOrd="1" destOrd="0" presId="urn:microsoft.com/office/officeart/2005/8/layout/vProcess5"/>
    <dgm:cxn modelId="{73009CD3-B519-4121-B10C-CFD2D5C5BF78}" type="presParOf" srcId="{67338812-F579-4E2A-AC10-C59EF4BE0555}" destId="{CF259957-166B-497E-9572-69D5A189E29E}" srcOrd="2" destOrd="0" presId="urn:microsoft.com/office/officeart/2005/8/layout/vProcess5"/>
    <dgm:cxn modelId="{8D49F35F-A6E3-4398-AC9D-BC8F1DFF4CCB}" type="presParOf" srcId="{67338812-F579-4E2A-AC10-C59EF4BE0555}" destId="{07F020F1-116E-4CE0-836D-ABE7BDCCE93E}" srcOrd="3" destOrd="0" presId="urn:microsoft.com/office/officeart/2005/8/layout/vProcess5"/>
    <dgm:cxn modelId="{CC3EC39F-9D6E-4AF9-9C8F-6890FCA35FE2}" type="presParOf" srcId="{67338812-F579-4E2A-AC10-C59EF4BE0555}" destId="{A82D4B40-E845-4504-A3CC-7EDCE96EE0B6}" srcOrd="4" destOrd="0" presId="urn:microsoft.com/office/officeart/2005/8/layout/vProcess5"/>
    <dgm:cxn modelId="{F793AD95-6C39-4F44-B659-56DB522AF4D5}" type="presParOf" srcId="{67338812-F579-4E2A-AC10-C59EF4BE0555}" destId="{6E491F33-D488-40EB-AD80-D43CDA16679F}" srcOrd="5" destOrd="0" presId="urn:microsoft.com/office/officeart/2005/8/layout/vProcess5"/>
    <dgm:cxn modelId="{08113558-5070-44F9-8BDA-1BCA42C0B961}" type="presParOf" srcId="{67338812-F579-4E2A-AC10-C59EF4BE0555}" destId="{06D9D70E-9916-4B86-815B-D715500CC7D7}" srcOrd="6" destOrd="0" presId="urn:microsoft.com/office/officeart/2005/8/layout/vProcess5"/>
    <dgm:cxn modelId="{7F26F4CC-B77A-4311-9CCF-E7E569F01B40}" type="presParOf" srcId="{67338812-F579-4E2A-AC10-C59EF4BE0555}" destId="{60531F2D-207A-4997-97E5-80F617A8628A}" srcOrd="7" destOrd="0" presId="urn:microsoft.com/office/officeart/2005/8/layout/vProcess5"/>
    <dgm:cxn modelId="{A47BC1A7-5503-4B4F-9294-7EE6D0804042}" type="presParOf" srcId="{67338812-F579-4E2A-AC10-C59EF4BE0555}" destId="{1EEE490C-DB7E-4E77-A290-A82DB68CCCB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A9029-FD41-4C35-ACD5-EBC2D8466B3E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D08C849-AA38-4C6C-B7EF-8737F0531A4C}">
      <dgm:prSet phldrT="[Текст]" custT="1"/>
      <dgm:spPr>
        <a:ln w="12700" cmpd="sng"/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Приемы работы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7B311C3D-B7B6-4A2B-987D-07FA298633BD}" type="parTrans" cxnId="{38BFB1E6-A0AB-499F-B9CB-965C6DA63430}">
      <dgm:prSet/>
      <dgm:spPr/>
      <dgm:t>
        <a:bodyPr/>
        <a:lstStyle/>
        <a:p>
          <a:endParaRPr lang="ru-RU"/>
        </a:p>
      </dgm:t>
    </dgm:pt>
    <dgm:pt modelId="{85EE2668-16C0-4A86-B24F-A462343C1C15}" type="sibTrans" cxnId="{38BFB1E6-A0AB-499F-B9CB-965C6DA63430}">
      <dgm:prSet/>
      <dgm:spPr/>
      <dgm:t>
        <a:bodyPr/>
        <a:lstStyle/>
        <a:p>
          <a:endParaRPr lang="ru-RU"/>
        </a:p>
      </dgm:t>
    </dgm:pt>
    <dgm:pt modelId="{A384EDD0-D27B-4169-A23E-2E027E4D8008}">
      <dgm:prSet phldrT="[Текст]" custT="1"/>
      <dgm:spPr>
        <a:solidFill>
          <a:schemeClr val="tx1">
            <a:lumMod val="20000"/>
            <a:lumOff val="80000"/>
          </a:schemeClr>
        </a:solidFill>
        <a:ln w="63500">
          <a:solidFill>
            <a:schemeClr val="tx1"/>
          </a:solidFill>
        </a:ln>
      </dgm:spPr>
      <dgm:t>
        <a:bodyPr vert="vert270"/>
        <a:lstStyle/>
        <a:p>
          <a:pPr>
            <a:lnSpc>
              <a:spcPts val="1920"/>
            </a:lnSpc>
          </a:pPr>
          <a:r>
            <a:rPr 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Кластеры</a:t>
          </a:r>
          <a:endParaRPr lang="ru-RU" sz="32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A4626785-3FAD-44EA-A177-1B50A5389797}" type="parTrans" cxnId="{9AB742F0-799B-4739-BE1E-3242949E4A51}">
      <dgm:prSet/>
      <dgm:spPr/>
      <dgm:t>
        <a:bodyPr/>
        <a:lstStyle/>
        <a:p>
          <a:endParaRPr lang="ru-RU"/>
        </a:p>
      </dgm:t>
    </dgm:pt>
    <dgm:pt modelId="{09135C56-A321-486E-B149-07FAF7650268}" type="sibTrans" cxnId="{9AB742F0-799B-4739-BE1E-3242949E4A51}">
      <dgm:prSet/>
      <dgm:spPr/>
      <dgm:t>
        <a:bodyPr/>
        <a:lstStyle/>
        <a:p>
          <a:endParaRPr lang="ru-RU"/>
        </a:p>
      </dgm:t>
    </dgm:pt>
    <dgm:pt modelId="{C4047D10-53F7-49AC-B922-BF8F92FAFCF1}">
      <dgm:prSet phldrT="[Текст]" custT="1"/>
      <dgm:spPr/>
      <dgm:t>
        <a:bodyPr vert="vert270"/>
        <a:lstStyle/>
        <a:p>
          <a:r>
            <a:rPr lang="ru-RU" sz="3200" b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Инсерт</a:t>
          </a:r>
          <a:r>
            <a:rPr lang="en-US" sz="3600" b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(маркировка текста значками)</a:t>
          </a:r>
          <a:endParaRPr lang="ru-RU" sz="36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4DEE8B3C-7B3E-4774-A4BB-2FC988BE8CAE}" type="parTrans" cxnId="{A87CABB7-9D7D-40F7-A3A8-26BBB6E15953}">
      <dgm:prSet/>
      <dgm:spPr/>
      <dgm:t>
        <a:bodyPr/>
        <a:lstStyle/>
        <a:p>
          <a:endParaRPr lang="ru-RU"/>
        </a:p>
      </dgm:t>
    </dgm:pt>
    <dgm:pt modelId="{FF65A2E4-22B3-46E5-B000-719D37AA3A79}" type="sibTrans" cxnId="{A87CABB7-9D7D-40F7-A3A8-26BBB6E15953}">
      <dgm:prSet/>
      <dgm:spPr/>
      <dgm:t>
        <a:bodyPr/>
        <a:lstStyle/>
        <a:p>
          <a:endParaRPr lang="ru-RU"/>
        </a:p>
      </dgm:t>
    </dgm:pt>
    <dgm:pt modelId="{A98694E8-FD46-4EC6-ACD4-ECBC6E4401BC}">
      <dgm:prSet phldrT="[Текст]" custT="1"/>
      <dgm:spPr>
        <a:noFill/>
        <a:ln w="38100">
          <a:solidFill>
            <a:schemeClr val="tx1"/>
          </a:solidFill>
        </a:ln>
      </dgm:spPr>
      <dgm:t>
        <a:bodyPr vert="vert270"/>
        <a:lstStyle/>
        <a:p>
          <a:r>
            <a: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Дерево предсказаний</a:t>
          </a:r>
          <a:endParaRPr lang="ru-RU" sz="2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8AB6E45C-99B6-4249-9581-9A780C5C6D8A}" type="parTrans" cxnId="{694355D9-3DCF-4143-B159-5851A53E47FB}">
      <dgm:prSet/>
      <dgm:spPr/>
      <dgm:t>
        <a:bodyPr/>
        <a:lstStyle/>
        <a:p>
          <a:endParaRPr lang="ru-RU"/>
        </a:p>
      </dgm:t>
    </dgm:pt>
    <dgm:pt modelId="{C23BE825-B455-45C1-B108-9398CB88AB81}" type="sibTrans" cxnId="{694355D9-3DCF-4143-B159-5851A53E47FB}">
      <dgm:prSet/>
      <dgm:spPr/>
      <dgm:t>
        <a:bodyPr/>
        <a:lstStyle/>
        <a:p>
          <a:endParaRPr lang="ru-RU"/>
        </a:p>
      </dgm:t>
    </dgm:pt>
    <dgm:pt modelId="{02921EF1-33F4-46D5-9F99-EEE7A689058F}">
      <dgm:prSet custT="1"/>
      <dgm:spPr/>
      <dgm:t>
        <a:bodyPr vert="vert270"/>
        <a:lstStyle/>
        <a:p>
          <a:r>
            <a:rPr lang="ru-RU" sz="2800" b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Корзина понятий</a:t>
          </a:r>
          <a:endParaRPr lang="ru-RU" sz="2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A932AA22-CEF7-4037-A209-524E14249FF1}" type="parTrans" cxnId="{AD1B14B3-5BE1-4149-BC70-2532E74FE7ED}">
      <dgm:prSet/>
      <dgm:spPr/>
      <dgm:t>
        <a:bodyPr/>
        <a:lstStyle/>
        <a:p>
          <a:endParaRPr lang="ru-RU"/>
        </a:p>
      </dgm:t>
    </dgm:pt>
    <dgm:pt modelId="{F5B52EF7-8519-4995-AA5B-E6EFFE3AB6D4}" type="sibTrans" cxnId="{AD1B14B3-5BE1-4149-BC70-2532E74FE7ED}">
      <dgm:prSet/>
      <dgm:spPr/>
      <dgm:t>
        <a:bodyPr/>
        <a:lstStyle/>
        <a:p>
          <a:endParaRPr lang="ru-RU"/>
        </a:p>
      </dgm:t>
    </dgm:pt>
    <dgm:pt modelId="{609A3ED9-5275-411B-AD16-FBD7A3D8573B}">
      <dgm:prSet/>
      <dgm:spPr>
        <a:solidFill>
          <a:schemeClr val="tx1">
            <a:lumMod val="20000"/>
            <a:lumOff val="80000"/>
          </a:schemeClr>
        </a:solidFill>
        <a:ln w="63500">
          <a:solidFill>
            <a:schemeClr val="tx1"/>
          </a:solidFill>
        </a:ln>
      </dgm:spPr>
      <dgm:t>
        <a:bodyPr vert="vert270"/>
        <a:lstStyle/>
        <a:p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Синквейн</a:t>
          </a:r>
          <a:endParaRPr lang="ru-RU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459F8865-3E2F-4058-BA37-47CA4CAC41F0}" type="parTrans" cxnId="{DB26CEA8-0A9A-42B5-8121-367296AC4361}">
      <dgm:prSet/>
      <dgm:spPr/>
      <dgm:t>
        <a:bodyPr/>
        <a:lstStyle/>
        <a:p>
          <a:endParaRPr lang="ru-RU"/>
        </a:p>
      </dgm:t>
    </dgm:pt>
    <dgm:pt modelId="{94FF6ABE-98B4-4402-9573-6902DF57763C}" type="sibTrans" cxnId="{DB26CEA8-0A9A-42B5-8121-367296AC4361}">
      <dgm:prSet/>
      <dgm:spPr/>
      <dgm:t>
        <a:bodyPr/>
        <a:lstStyle/>
        <a:p>
          <a:endParaRPr lang="ru-RU"/>
        </a:p>
      </dgm:t>
    </dgm:pt>
    <dgm:pt modelId="{B2572F89-991F-406C-BBF2-D3BFDC6C9CD3}" type="pres">
      <dgm:prSet presAssocID="{E8AA9029-FD41-4C35-ACD5-EBC2D8466B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7A813-EA4E-48D1-BAF6-FEDBBCA36640}" type="pres">
      <dgm:prSet presAssocID="{2D08C849-AA38-4C6C-B7EF-8737F0531A4C}" presName="roof" presStyleLbl="dkBgShp" presStyleIdx="0" presStyleCnt="2" custScaleY="64064" custLinFactNeighborY="-20908"/>
      <dgm:spPr/>
      <dgm:t>
        <a:bodyPr/>
        <a:lstStyle/>
        <a:p>
          <a:endParaRPr lang="ru-RU"/>
        </a:p>
      </dgm:t>
    </dgm:pt>
    <dgm:pt modelId="{D9CD415D-2077-4FFD-97AA-D67B3D5B620A}" type="pres">
      <dgm:prSet presAssocID="{2D08C849-AA38-4C6C-B7EF-8737F0531A4C}" presName="pillars" presStyleCnt="0"/>
      <dgm:spPr/>
    </dgm:pt>
    <dgm:pt modelId="{ED0C02BB-DBDD-4825-99D8-34B4005F67FE}" type="pres">
      <dgm:prSet presAssocID="{2D08C849-AA38-4C6C-B7EF-8737F0531A4C}" presName="pillar1" presStyleLbl="node1" presStyleIdx="0" presStyleCnt="5" custScaleY="124925" custLinFactNeighborX="-61" custLinFactNeighborY="-18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DC6FE15C-0657-437A-B5DE-EF09916CCE54}" type="pres">
      <dgm:prSet presAssocID="{C4047D10-53F7-49AC-B922-BF8F92FAFCF1}" presName="pillarX" presStyleLbl="node1" presStyleIdx="1" presStyleCnt="5" custScaleY="11971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D7A6C3A8-5DC8-4249-B910-B11D9FA39982}" type="pres">
      <dgm:prSet presAssocID="{A98694E8-FD46-4EC6-ACD4-ECBC6E4401BC}" presName="pillarX" presStyleLbl="node1" presStyleIdx="2" presStyleCnt="5" custScaleY="122974" custLinFactNeighborX="441" custLinFactNeighborY="-18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CDCA011C-A01E-4C0D-BA75-8D744B6DAD10}" type="pres">
      <dgm:prSet presAssocID="{02921EF1-33F4-46D5-9F99-EEE7A689058F}" presName="pillarX" presStyleLbl="node1" presStyleIdx="3" presStyleCnt="5" custScaleY="11874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C8FA5847-0FD6-4546-95B1-1EA1C016382F}" type="pres">
      <dgm:prSet presAssocID="{609A3ED9-5275-411B-AD16-FBD7A3D8573B}" presName="pillarX" presStyleLbl="node1" presStyleIdx="4" presStyleCnt="5" custScaleY="11836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6CEEA08-56B4-4B4C-8DF1-FDC32A8D07C3}" type="pres">
      <dgm:prSet presAssocID="{2D08C849-AA38-4C6C-B7EF-8737F0531A4C}" presName="base" presStyleLbl="dkBgShp" presStyleIdx="1" presStyleCnt="2" custLinFactNeighborY="82671"/>
      <dgm:spPr/>
    </dgm:pt>
  </dgm:ptLst>
  <dgm:cxnLst>
    <dgm:cxn modelId="{A87CABB7-9D7D-40F7-A3A8-26BBB6E15953}" srcId="{2D08C849-AA38-4C6C-B7EF-8737F0531A4C}" destId="{C4047D10-53F7-49AC-B922-BF8F92FAFCF1}" srcOrd="1" destOrd="0" parTransId="{4DEE8B3C-7B3E-4774-A4BB-2FC988BE8CAE}" sibTransId="{FF65A2E4-22B3-46E5-B000-719D37AA3A79}"/>
    <dgm:cxn modelId="{694355D9-3DCF-4143-B159-5851A53E47FB}" srcId="{2D08C849-AA38-4C6C-B7EF-8737F0531A4C}" destId="{A98694E8-FD46-4EC6-ACD4-ECBC6E4401BC}" srcOrd="2" destOrd="0" parTransId="{8AB6E45C-99B6-4249-9581-9A780C5C6D8A}" sibTransId="{C23BE825-B455-45C1-B108-9398CB88AB81}"/>
    <dgm:cxn modelId="{AD1B14B3-5BE1-4149-BC70-2532E74FE7ED}" srcId="{2D08C849-AA38-4C6C-B7EF-8737F0531A4C}" destId="{02921EF1-33F4-46D5-9F99-EEE7A689058F}" srcOrd="3" destOrd="0" parTransId="{A932AA22-CEF7-4037-A209-524E14249FF1}" sibTransId="{F5B52EF7-8519-4995-AA5B-E6EFFE3AB6D4}"/>
    <dgm:cxn modelId="{26012380-3C4F-47F3-BD81-EAD3FBADF419}" type="presOf" srcId="{A98694E8-FD46-4EC6-ACD4-ECBC6E4401BC}" destId="{D7A6C3A8-5DC8-4249-B910-B11D9FA39982}" srcOrd="0" destOrd="0" presId="urn:microsoft.com/office/officeart/2005/8/layout/hList3"/>
    <dgm:cxn modelId="{DB26CEA8-0A9A-42B5-8121-367296AC4361}" srcId="{2D08C849-AA38-4C6C-B7EF-8737F0531A4C}" destId="{609A3ED9-5275-411B-AD16-FBD7A3D8573B}" srcOrd="4" destOrd="0" parTransId="{459F8865-3E2F-4058-BA37-47CA4CAC41F0}" sibTransId="{94FF6ABE-98B4-4402-9573-6902DF57763C}"/>
    <dgm:cxn modelId="{35F1B110-BD42-4859-90A8-54BB4CD7ABE6}" type="presOf" srcId="{C4047D10-53F7-49AC-B922-BF8F92FAFCF1}" destId="{DC6FE15C-0657-437A-B5DE-EF09916CCE54}" srcOrd="0" destOrd="0" presId="urn:microsoft.com/office/officeart/2005/8/layout/hList3"/>
    <dgm:cxn modelId="{8008BDA8-C3F4-49D1-8B7D-76B2E278B329}" type="presOf" srcId="{E8AA9029-FD41-4C35-ACD5-EBC2D8466B3E}" destId="{B2572F89-991F-406C-BBF2-D3BFDC6C9CD3}" srcOrd="0" destOrd="0" presId="urn:microsoft.com/office/officeart/2005/8/layout/hList3"/>
    <dgm:cxn modelId="{9AB742F0-799B-4739-BE1E-3242949E4A51}" srcId="{2D08C849-AA38-4C6C-B7EF-8737F0531A4C}" destId="{A384EDD0-D27B-4169-A23E-2E027E4D8008}" srcOrd="0" destOrd="0" parTransId="{A4626785-3FAD-44EA-A177-1B50A5389797}" sibTransId="{09135C56-A321-486E-B149-07FAF7650268}"/>
    <dgm:cxn modelId="{6BA51079-7AE9-4330-BE16-F7012CFA9ACD}" type="presOf" srcId="{A384EDD0-D27B-4169-A23E-2E027E4D8008}" destId="{ED0C02BB-DBDD-4825-99D8-34B4005F67FE}" srcOrd="0" destOrd="0" presId="urn:microsoft.com/office/officeart/2005/8/layout/hList3"/>
    <dgm:cxn modelId="{38BFB1E6-A0AB-499F-B9CB-965C6DA63430}" srcId="{E8AA9029-FD41-4C35-ACD5-EBC2D8466B3E}" destId="{2D08C849-AA38-4C6C-B7EF-8737F0531A4C}" srcOrd="0" destOrd="0" parTransId="{7B311C3D-B7B6-4A2B-987D-07FA298633BD}" sibTransId="{85EE2668-16C0-4A86-B24F-A462343C1C15}"/>
    <dgm:cxn modelId="{0EE91B94-9ACB-4CC3-8AE3-B01DF896CDCF}" type="presOf" srcId="{609A3ED9-5275-411B-AD16-FBD7A3D8573B}" destId="{C8FA5847-0FD6-4546-95B1-1EA1C016382F}" srcOrd="0" destOrd="0" presId="urn:microsoft.com/office/officeart/2005/8/layout/hList3"/>
    <dgm:cxn modelId="{1A18155E-C0BD-4097-B370-1EC5D4DF75AA}" type="presOf" srcId="{02921EF1-33F4-46D5-9F99-EEE7A689058F}" destId="{CDCA011C-A01E-4C0D-BA75-8D744B6DAD10}" srcOrd="0" destOrd="0" presId="urn:microsoft.com/office/officeart/2005/8/layout/hList3"/>
    <dgm:cxn modelId="{7AAE4B14-2AC0-42D0-9F1D-BC2E4B656645}" type="presOf" srcId="{2D08C849-AA38-4C6C-B7EF-8737F0531A4C}" destId="{98C7A813-EA4E-48D1-BAF6-FEDBBCA36640}" srcOrd="0" destOrd="0" presId="urn:microsoft.com/office/officeart/2005/8/layout/hList3"/>
    <dgm:cxn modelId="{AC9EDE25-E229-4BF8-87A7-41122B626C56}" type="presParOf" srcId="{B2572F89-991F-406C-BBF2-D3BFDC6C9CD3}" destId="{98C7A813-EA4E-48D1-BAF6-FEDBBCA36640}" srcOrd="0" destOrd="0" presId="urn:microsoft.com/office/officeart/2005/8/layout/hList3"/>
    <dgm:cxn modelId="{F504EF28-08E5-4D57-9591-20F356FB776F}" type="presParOf" srcId="{B2572F89-991F-406C-BBF2-D3BFDC6C9CD3}" destId="{D9CD415D-2077-4FFD-97AA-D67B3D5B620A}" srcOrd="1" destOrd="0" presId="urn:microsoft.com/office/officeart/2005/8/layout/hList3"/>
    <dgm:cxn modelId="{E2E30A5E-030E-4E7F-97CE-C7DEF09AA0D3}" type="presParOf" srcId="{D9CD415D-2077-4FFD-97AA-D67B3D5B620A}" destId="{ED0C02BB-DBDD-4825-99D8-34B4005F67FE}" srcOrd="0" destOrd="0" presId="urn:microsoft.com/office/officeart/2005/8/layout/hList3"/>
    <dgm:cxn modelId="{9AFF9CA5-49F5-459B-ABD5-46E90B6E8F6E}" type="presParOf" srcId="{D9CD415D-2077-4FFD-97AA-D67B3D5B620A}" destId="{DC6FE15C-0657-437A-B5DE-EF09916CCE54}" srcOrd="1" destOrd="0" presId="urn:microsoft.com/office/officeart/2005/8/layout/hList3"/>
    <dgm:cxn modelId="{BDF1A009-1466-441C-AE27-02DB119A3664}" type="presParOf" srcId="{D9CD415D-2077-4FFD-97AA-D67B3D5B620A}" destId="{D7A6C3A8-5DC8-4249-B910-B11D9FA39982}" srcOrd="2" destOrd="0" presId="urn:microsoft.com/office/officeart/2005/8/layout/hList3"/>
    <dgm:cxn modelId="{2C2F4412-24E7-463E-9542-A1C9958D04F6}" type="presParOf" srcId="{D9CD415D-2077-4FFD-97AA-D67B3D5B620A}" destId="{CDCA011C-A01E-4C0D-BA75-8D744B6DAD10}" srcOrd="3" destOrd="0" presId="urn:microsoft.com/office/officeart/2005/8/layout/hList3"/>
    <dgm:cxn modelId="{02BC32F8-D1B4-4D8D-84BE-B24C1A67163C}" type="presParOf" srcId="{D9CD415D-2077-4FFD-97AA-D67B3D5B620A}" destId="{C8FA5847-0FD6-4546-95B1-1EA1C016382F}" srcOrd="4" destOrd="0" presId="urn:microsoft.com/office/officeart/2005/8/layout/hList3"/>
    <dgm:cxn modelId="{1210C132-BE48-4D58-87F5-6EF2E93864C5}" type="presParOf" srcId="{B2572F89-991F-406C-BBF2-D3BFDC6C9CD3}" destId="{76CEEA08-56B4-4B4C-8DF1-FDC32A8D07C3}" srcOrd="2" destOrd="0" presId="urn:microsoft.com/office/officeart/2005/8/layout/hList3"/>
  </dgm:cxnLst>
  <dgm:bg>
    <a:solidFill>
      <a:schemeClr val="tx1">
        <a:lumMod val="20000"/>
        <a:lumOff val="80000"/>
      </a:schemeClr>
    </a:solidFill>
  </dgm:bg>
  <dgm:whole>
    <a:ln>
      <a:solidFill>
        <a:schemeClr val="accent4"/>
      </a:solidFill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8AF330-31DF-436B-9D6A-3627286347A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43BEBF77-5E81-446B-96DC-4E2B4A1EF17E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1. Тема/предмет (одно существительное)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DC129C79-E75F-44E2-B2BA-69FEE36595F4}" type="parTrans" cxnId="{D0906BE2-AC92-4B59-A564-5E3B38F1B653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8ADF4EB9-0F4B-486C-A881-DCC660C5F5D7}" type="sibTrans" cxnId="{D0906BE2-AC92-4B59-A564-5E3B38F1B653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F1993D5C-523B-411B-81FF-C398F28E25B1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2. Описание темы/предмета (два прилагательных, причастия)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CBF7CE0F-4E3C-4A16-938E-3786F8A794AA}" type="parTrans" cxnId="{B7E5909E-BAD5-458E-92AC-9E2D08A797F5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200C9295-BC51-4E43-B71B-0FD3171A5198}" type="sibTrans" cxnId="{B7E5909E-BAD5-458E-92AC-9E2D08A797F5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EE5D16D0-984D-4C16-A966-886F66826D7B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3. Действие темы, предмета (три глагола)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8AAE0D49-30B6-4C19-9023-F8FC14408B71}" type="parTrans" cxnId="{1602C79B-B5EA-4FE7-A3A0-0D432BBD2221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C44891F3-4CDB-4EC2-B457-D09BD328B62D}" type="sibTrans" cxnId="{1602C79B-B5EA-4FE7-A3A0-0D432BBD2221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0BF69DA9-8753-43D8-9BCD-12EB93BB340B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4. Фраза из 4-5 слов, выражающая отношение к теме/предмету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EE55905A-FF92-4354-88F6-499F216D7857}" type="parTrans" cxnId="{99D49EB4-5A3F-4B23-86B5-6480847D5424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51A60612-2CCB-4530-AC8E-30EC6019DD55}" type="sibTrans" cxnId="{99D49EB4-5A3F-4B23-86B5-6480847D5424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68DF6516-F836-4719-8399-6696B22EBAFD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5. Синоним, обобщающий или расширяющий смысл темы/предмета (одно слово)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577BE97F-B87E-4B23-85AD-30DA5848A86D}" type="parTrans" cxnId="{136677D4-49D2-432B-9751-D640EB11098C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865A3C8D-036F-4DC4-8E4D-5E23162EE71B}" type="sibTrans" cxnId="{136677D4-49D2-432B-9751-D640EB11098C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6AD335BD-19B1-45D9-80DC-AC4F9FC4D280}" type="pres">
      <dgm:prSet presAssocID="{818AF330-31DF-436B-9D6A-3627286347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5FF39-E39D-43B4-B39F-C1FC5064AD76}" type="pres">
      <dgm:prSet presAssocID="{43BEBF77-5E81-446B-96DC-4E2B4A1EF17E}" presName="parentLin" presStyleCnt="0"/>
      <dgm:spPr/>
    </dgm:pt>
    <dgm:pt modelId="{DE97BE62-FBB3-4431-929B-80F7FD179327}" type="pres">
      <dgm:prSet presAssocID="{43BEBF77-5E81-446B-96DC-4E2B4A1EF17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FF2ED82-2B59-473E-B715-34FB430A4467}" type="pres">
      <dgm:prSet presAssocID="{43BEBF77-5E81-446B-96DC-4E2B4A1EF17E}" presName="parentText" presStyleLbl="node1" presStyleIdx="0" presStyleCnt="5" custScaleX="114544" custScaleY="154523" custLinFactNeighborX="-100000" custLinFactNeighborY="11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8EF21-1C7C-4F6A-80BC-E2650947A7CC}" type="pres">
      <dgm:prSet presAssocID="{43BEBF77-5E81-446B-96DC-4E2B4A1EF17E}" presName="negativeSpace" presStyleCnt="0"/>
      <dgm:spPr/>
    </dgm:pt>
    <dgm:pt modelId="{0EC0E775-7A04-47A0-811D-EA7CC8702801}" type="pres">
      <dgm:prSet presAssocID="{43BEBF77-5E81-446B-96DC-4E2B4A1EF17E}" presName="childText" presStyleLbl="conFgAcc1" presStyleIdx="0" presStyleCnt="5" custScaleX="82516" custScaleY="135829">
        <dgm:presLayoutVars>
          <dgm:bulletEnabled val="1"/>
        </dgm:presLayoutVars>
      </dgm:prSet>
      <dgm:spPr/>
    </dgm:pt>
    <dgm:pt modelId="{E740F74A-78DE-4587-A7E7-0CE3384E19F5}" type="pres">
      <dgm:prSet presAssocID="{8ADF4EB9-0F4B-486C-A881-DCC660C5F5D7}" presName="spaceBetweenRectangles" presStyleCnt="0"/>
      <dgm:spPr/>
    </dgm:pt>
    <dgm:pt modelId="{00E1ECB2-76AB-4D32-92E9-9A29DF25F146}" type="pres">
      <dgm:prSet presAssocID="{F1993D5C-523B-411B-81FF-C398F28E25B1}" presName="parentLin" presStyleCnt="0"/>
      <dgm:spPr/>
    </dgm:pt>
    <dgm:pt modelId="{AC4F81C0-3052-4A04-9A83-F6F3BD6F0847}" type="pres">
      <dgm:prSet presAssocID="{F1993D5C-523B-411B-81FF-C398F28E25B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6C1AACA-A9D0-493C-98C9-439780DF965B}" type="pres">
      <dgm:prSet presAssocID="{F1993D5C-523B-411B-81FF-C398F28E25B1}" presName="parentText" presStyleLbl="node1" presStyleIdx="1" presStyleCnt="5" custScaleX="115038" custScaleY="165051" custLinFactNeighborX="-100000" custLinFactNeighborY="-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99356-DA00-46CD-9320-303A254DD8ED}" type="pres">
      <dgm:prSet presAssocID="{F1993D5C-523B-411B-81FF-C398F28E25B1}" presName="negativeSpace" presStyleCnt="0"/>
      <dgm:spPr/>
    </dgm:pt>
    <dgm:pt modelId="{DD6ECAA8-C26D-4CAB-9888-74D60E78469C}" type="pres">
      <dgm:prSet presAssocID="{F1993D5C-523B-411B-81FF-C398F28E25B1}" presName="childText" presStyleLbl="conFgAcc1" presStyleIdx="1" presStyleCnt="5" custScaleX="82456">
        <dgm:presLayoutVars>
          <dgm:bulletEnabled val="1"/>
        </dgm:presLayoutVars>
      </dgm:prSet>
      <dgm:spPr/>
    </dgm:pt>
    <dgm:pt modelId="{5A5A2C52-2987-4B79-B78F-317FAC124320}" type="pres">
      <dgm:prSet presAssocID="{200C9295-BC51-4E43-B71B-0FD3171A5198}" presName="spaceBetweenRectangles" presStyleCnt="0"/>
      <dgm:spPr/>
    </dgm:pt>
    <dgm:pt modelId="{36B84D01-E93B-43A0-9578-FFD0B17880FA}" type="pres">
      <dgm:prSet presAssocID="{EE5D16D0-984D-4C16-A966-886F66826D7B}" presName="parentLin" presStyleCnt="0"/>
      <dgm:spPr/>
    </dgm:pt>
    <dgm:pt modelId="{6F4E2F96-79E5-488B-8F54-F6743F8BFB08}" type="pres">
      <dgm:prSet presAssocID="{EE5D16D0-984D-4C16-A966-886F66826D7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6C77BB2-0341-4973-A623-59CC620D57BF}" type="pres">
      <dgm:prSet presAssocID="{EE5D16D0-984D-4C16-A966-886F66826D7B}" presName="parentText" presStyleLbl="node1" presStyleIdx="2" presStyleCnt="5" custScaleX="115037" custScaleY="125477" custLinFactNeighborX="-100000" custLinFactNeighborY="7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A15D-A8AC-4AEF-80C5-A7FC29D4855B}" type="pres">
      <dgm:prSet presAssocID="{EE5D16D0-984D-4C16-A966-886F66826D7B}" presName="negativeSpace" presStyleCnt="0"/>
      <dgm:spPr/>
    </dgm:pt>
    <dgm:pt modelId="{C6C25E81-6417-41A5-BE51-ADD34A3289EB}" type="pres">
      <dgm:prSet presAssocID="{EE5D16D0-984D-4C16-A966-886F66826D7B}" presName="childText" presStyleLbl="conFgAcc1" presStyleIdx="2" presStyleCnt="5" custScaleX="83001" custScaleY="148236">
        <dgm:presLayoutVars>
          <dgm:bulletEnabled val="1"/>
        </dgm:presLayoutVars>
      </dgm:prSet>
      <dgm:spPr/>
    </dgm:pt>
    <dgm:pt modelId="{8E26675A-C422-450E-9B0F-4CBB684C93B1}" type="pres">
      <dgm:prSet presAssocID="{C44891F3-4CDB-4EC2-B457-D09BD328B62D}" presName="spaceBetweenRectangles" presStyleCnt="0"/>
      <dgm:spPr/>
    </dgm:pt>
    <dgm:pt modelId="{24D06DCE-EE37-45D5-A6CB-DF6607DDEF6C}" type="pres">
      <dgm:prSet presAssocID="{0BF69DA9-8753-43D8-9BCD-12EB93BB340B}" presName="parentLin" presStyleCnt="0"/>
      <dgm:spPr/>
    </dgm:pt>
    <dgm:pt modelId="{67CC5765-26EF-4A1D-9D11-05DCA4B38B58}" type="pres">
      <dgm:prSet presAssocID="{0BF69DA9-8753-43D8-9BCD-12EB93BB340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5476953-7FCF-4DF4-9E08-979A0754D9C2}" type="pres">
      <dgm:prSet presAssocID="{0BF69DA9-8753-43D8-9BCD-12EB93BB340B}" presName="parentText" presStyleLbl="node1" presStyleIdx="3" presStyleCnt="5" custScaleX="116291" custScaleY="151660" custLinFactNeighborX="-100000" custLinFactNeighborY="-5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E3109-20D2-4D6A-8A7F-0FA293C3CA26}" type="pres">
      <dgm:prSet presAssocID="{0BF69DA9-8753-43D8-9BCD-12EB93BB340B}" presName="negativeSpace" presStyleCnt="0"/>
      <dgm:spPr/>
    </dgm:pt>
    <dgm:pt modelId="{5BAA0E33-13E6-4C7F-BDFE-6083FD735A56}" type="pres">
      <dgm:prSet presAssocID="{0BF69DA9-8753-43D8-9BCD-12EB93BB340B}" presName="childText" presStyleLbl="conFgAcc1" presStyleIdx="3" presStyleCnt="5" custScaleX="83001" custScaleY="153673">
        <dgm:presLayoutVars>
          <dgm:bulletEnabled val="1"/>
        </dgm:presLayoutVars>
      </dgm:prSet>
      <dgm:spPr/>
    </dgm:pt>
    <dgm:pt modelId="{AEC832C0-C409-432E-9576-10D840144B35}" type="pres">
      <dgm:prSet presAssocID="{51A60612-2CCB-4530-AC8E-30EC6019DD55}" presName="spaceBetweenRectangles" presStyleCnt="0"/>
      <dgm:spPr/>
    </dgm:pt>
    <dgm:pt modelId="{B2130B29-0E05-4C85-BA79-C503976495DF}" type="pres">
      <dgm:prSet presAssocID="{68DF6516-F836-4719-8399-6696B22EBAFD}" presName="parentLin" presStyleCnt="0"/>
      <dgm:spPr/>
    </dgm:pt>
    <dgm:pt modelId="{1B735DC1-15BD-4E07-89F0-C929D6C9007E}" type="pres">
      <dgm:prSet presAssocID="{68DF6516-F836-4719-8399-6696B22EBAF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608AB93-E7B6-42A1-A4BE-F37DC429D2D3}" type="pres">
      <dgm:prSet presAssocID="{68DF6516-F836-4719-8399-6696B22EBAFD}" presName="parentText" presStyleLbl="node1" presStyleIdx="4" presStyleCnt="5" custScaleX="116291" custScaleY="203880" custLinFactNeighborX="-100000" custLinFactNeighborY="-31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2395E-C218-4049-A39D-49746A13EEE5}" type="pres">
      <dgm:prSet presAssocID="{68DF6516-F836-4719-8399-6696B22EBAFD}" presName="negativeSpace" presStyleCnt="0"/>
      <dgm:spPr/>
    </dgm:pt>
    <dgm:pt modelId="{43A35BAE-1F6A-4E6E-92D3-8B927F8926AC}" type="pres">
      <dgm:prSet presAssocID="{68DF6516-F836-4719-8399-6696B22EBAFD}" presName="childText" presStyleLbl="conFgAcc1" presStyleIdx="4" presStyleCnt="5" custScaleX="82759" custScaleY="165925" custLinFactNeighborX="0" custLinFactNeighborY="-90038">
        <dgm:presLayoutVars>
          <dgm:bulletEnabled val="1"/>
        </dgm:presLayoutVars>
      </dgm:prSet>
      <dgm:spPr/>
    </dgm:pt>
  </dgm:ptLst>
  <dgm:cxnLst>
    <dgm:cxn modelId="{35BE7C5A-10E1-4D6B-9644-B622B89B5F4D}" type="presOf" srcId="{68DF6516-F836-4719-8399-6696B22EBAFD}" destId="{1B735DC1-15BD-4E07-89F0-C929D6C9007E}" srcOrd="0" destOrd="0" presId="urn:microsoft.com/office/officeart/2005/8/layout/list1"/>
    <dgm:cxn modelId="{6674D78D-AEFD-414B-9279-1D814688B9F5}" type="presOf" srcId="{818AF330-31DF-436B-9D6A-3627286347A3}" destId="{6AD335BD-19B1-45D9-80DC-AC4F9FC4D280}" srcOrd="0" destOrd="0" presId="urn:microsoft.com/office/officeart/2005/8/layout/list1"/>
    <dgm:cxn modelId="{978B7FC2-FE11-4AC0-80F2-80A65B34CCF5}" type="presOf" srcId="{EE5D16D0-984D-4C16-A966-886F66826D7B}" destId="{56C77BB2-0341-4973-A623-59CC620D57BF}" srcOrd="1" destOrd="0" presId="urn:microsoft.com/office/officeart/2005/8/layout/list1"/>
    <dgm:cxn modelId="{22D2244A-4FD4-4815-8BEE-8ABE9A87B19C}" type="presOf" srcId="{68DF6516-F836-4719-8399-6696B22EBAFD}" destId="{D608AB93-E7B6-42A1-A4BE-F37DC429D2D3}" srcOrd="1" destOrd="0" presId="urn:microsoft.com/office/officeart/2005/8/layout/list1"/>
    <dgm:cxn modelId="{735B9D76-8502-48E6-85A9-544EBEDA5D2B}" type="presOf" srcId="{F1993D5C-523B-411B-81FF-C398F28E25B1}" destId="{AC4F81C0-3052-4A04-9A83-F6F3BD6F0847}" srcOrd="0" destOrd="0" presId="urn:microsoft.com/office/officeart/2005/8/layout/list1"/>
    <dgm:cxn modelId="{F9715780-C589-4021-B4FF-4E3B7E1351C0}" type="presOf" srcId="{43BEBF77-5E81-446B-96DC-4E2B4A1EF17E}" destId="{6FF2ED82-2B59-473E-B715-34FB430A4467}" srcOrd="1" destOrd="0" presId="urn:microsoft.com/office/officeart/2005/8/layout/list1"/>
    <dgm:cxn modelId="{B7E5909E-BAD5-458E-92AC-9E2D08A797F5}" srcId="{818AF330-31DF-436B-9D6A-3627286347A3}" destId="{F1993D5C-523B-411B-81FF-C398F28E25B1}" srcOrd="1" destOrd="0" parTransId="{CBF7CE0F-4E3C-4A16-938E-3786F8A794AA}" sibTransId="{200C9295-BC51-4E43-B71B-0FD3171A5198}"/>
    <dgm:cxn modelId="{38E49D8D-1A96-44E2-8DB8-56B93D4BF52F}" type="presOf" srcId="{F1993D5C-523B-411B-81FF-C398F28E25B1}" destId="{06C1AACA-A9D0-493C-98C9-439780DF965B}" srcOrd="1" destOrd="0" presId="urn:microsoft.com/office/officeart/2005/8/layout/list1"/>
    <dgm:cxn modelId="{2EABE605-035A-4050-AB6B-E1D36B206C59}" type="presOf" srcId="{EE5D16D0-984D-4C16-A966-886F66826D7B}" destId="{6F4E2F96-79E5-488B-8F54-F6743F8BFB08}" srcOrd="0" destOrd="0" presId="urn:microsoft.com/office/officeart/2005/8/layout/list1"/>
    <dgm:cxn modelId="{99D49EB4-5A3F-4B23-86B5-6480847D5424}" srcId="{818AF330-31DF-436B-9D6A-3627286347A3}" destId="{0BF69DA9-8753-43D8-9BCD-12EB93BB340B}" srcOrd="3" destOrd="0" parTransId="{EE55905A-FF92-4354-88F6-499F216D7857}" sibTransId="{51A60612-2CCB-4530-AC8E-30EC6019DD55}"/>
    <dgm:cxn modelId="{18BCB81E-1406-40DF-834E-E35A85DCAB14}" type="presOf" srcId="{0BF69DA9-8753-43D8-9BCD-12EB93BB340B}" destId="{67CC5765-26EF-4A1D-9D11-05DCA4B38B58}" srcOrd="0" destOrd="0" presId="urn:microsoft.com/office/officeart/2005/8/layout/list1"/>
    <dgm:cxn modelId="{1602C79B-B5EA-4FE7-A3A0-0D432BBD2221}" srcId="{818AF330-31DF-436B-9D6A-3627286347A3}" destId="{EE5D16D0-984D-4C16-A966-886F66826D7B}" srcOrd="2" destOrd="0" parTransId="{8AAE0D49-30B6-4C19-9023-F8FC14408B71}" sibTransId="{C44891F3-4CDB-4EC2-B457-D09BD328B62D}"/>
    <dgm:cxn modelId="{136677D4-49D2-432B-9751-D640EB11098C}" srcId="{818AF330-31DF-436B-9D6A-3627286347A3}" destId="{68DF6516-F836-4719-8399-6696B22EBAFD}" srcOrd="4" destOrd="0" parTransId="{577BE97F-B87E-4B23-85AD-30DA5848A86D}" sibTransId="{865A3C8D-036F-4DC4-8E4D-5E23162EE71B}"/>
    <dgm:cxn modelId="{D0906BE2-AC92-4B59-A564-5E3B38F1B653}" srcId="{818AF330-31DF-436B-9D6A-3627286347A3}" destId="{43BEBF77-5E81-446B-96DC-4E2B4A1EF17E}" srcOrd="0" destOrd="0" parTransId="{DC129C79-E75F-44E2-B2BA-69FEE36595F4}" sibTransId="{8ADF4EB9-0F4B-486C-A881-DCC660C5F5D7}"/>
    <dgm:cxn modelId="{7F6AB3F3-A80A-42D9-AA65-422B97C6DF88}" type="presOf" srcId="{0BF69DA9-8753-43D8-9BCD-12EB93BB340B}" destId="{F5476953-7FCF-4DF4-9E08-979A0754D9C2}" srcOrd="1" destOrd="0" presId="urn:microsoft.com/office/officeart/2005/8/layout/list1"/>
    <dgm:cxn modelId="{EED3C81A-B659-43BF-81C0-9AF8DED4C6F6}" type="presOf" srcId="{43BEBF77-5E81-446B-96DC-4E2B4A1EF17E}" destId="{DE97BE62-FBB3-4431-929B-80F7FD179327}" srcOrd="0" destOrd="0" presId="urn:microsoft.com/office/officeart/2005/8/layout/list1"/>
    <dgm:cxn modelId="{0BE6C95F-EF3F-40AF-9DE6-71677D4D1088}" type="presParOf" srcId="{6AD335BD-19B1-45D9-80DC-AC4F9FC4D280}" destId="{8B45FF39-E39D-43B4-B39F-C1FC5064AD76}" srcOrd="0" destOrd="0" presId="urn:microsoft.com/office/officeart/2005/8/layout/list1"/>
    <dgm:cxn modelId="{83FD9639-2D26-4F87-8B9C-FD874CD5556D}" type="presParOf" srcId="{8B45FF39-E39D-43B4-B39F-C1FC5064AD76}" destId="{DE97BE62-FBB3-4431-929B-80F7FD179327}" srcOrd="0" destOrd="0" presId="urn:microsoft.com/office/officeart/2005/8/layout/list1"/>
    <dgm:cxn modelId="{AFB2D8B6-DB57-42EB-BCEE-DDFC71B47E45}" type="presParOf" srcId="{8B45FF39-E39D-43B4-B39F-C1FC5064AD76}" destId="{6FF2ED82-2B59-473E-B715-34FB430A4467}" srcOrd="1" destOrd="0" presId="urn:microsoft.com/office/officeart/2005/8/layout/list1"/>
    <dgm:cxn modelId="{1D55EAD4-BBAF-47D2-A3E7-1FE95FCBAAAB}" type="presParOf" srcId="{6AD335BD-19B1-45D9-80DC-AC4F9FC4D280}" destId="{1CD8EF21-1C7C-4F6A-80BC-E2650947A7CC}" srcOrd="1" destOrd="0" presId="urn:microsoft.com/office/officeart/2005/8/layout/list1"/>
    <dgm:cxn modelId="{598F354C-0BBC-445C-A80D-43E3B27E479A}" type="presParOf" srcId="{6AD335BD-19B1-45D9-80DC-AC4F9FC4D280}" destId="{0EC0E775-7A04-47A0-811D-EA7CC8702801}" srcOrd="2" destOrd="0" presId="urn:microsoft.com/office/officeart/2005/8/layout/list1"/>
    <dgm:cxn modelId="{0DA55689-0DBD-4779-A6BA-CCB198DDBA5E}" type="presParOf" srcId="{6AD335BD-19B1-45D9-80DC-AC4F9FC4D280}" destId="{E740F74A-78DE-4587-A7E7-0CE3384E19F5}" srcOrd="3" destOrd="0" presId="urn:microsoft.com/office/officeart/2005/8/layout/list1"/>
    <dgm:cxn modelId="{42EA938D-2C2F-4564-A6E3-B953C5A0E43D}" type="presParOf" srcId="{6AD335BD-19B1-45D9-80DC-AC4F9FC4D280}" destId="{00E1ECB2-76AB-4D32-92E9-9A29DF25F146}" srcOrd="4" destOrd="0" presId="urn:microsoft.com/office/officeart/2005/8/layout/list1"/>
    <dgm:cxn modelId="{8BD08627-15DC-4BA6-A482-BB2B223EC3B7}" type="presParOf" srcId="{00E1ECB2-76AB-4D32-92E9-9A29DF25F146}" destId="{AC4F81C0-3052-4A04-9A83-F6F3BD6F0847}" srcOrd="0" destOrd="0" presId="urn:microsoft.com/office/officeart/2005/8/layout/list1"/>
    <dgm:cxn modelId="{F29AC133-C2FB-4108-8C10-8A88FF9E7F0A}" type="presParOf" srcId="{00E1ECB2-76AB-4D32-92E9-9A29DF25F146}" destId="{06C1AACA-A9D0-493C-98C9-439780DF965B}" srcOrd="1" destOrd="0" presId="urn:microsoft.com/office/officeart/2005/8/layout/list1"/>
    <dgm:cxn modelId="{5EB6DDCB-DF75-4E7F-9BF4-C91347D60B9A}" type="presParOf" srcId="{6AD335BD-19B1-45D9-80DC-AC4F9FC4D280}" destId="{C4699356-DA00-46CD-9320-303A254DD8ED}" srcOrd="5" destOrd="0" presId="urn:microsoft.com/office/officeart/2005/8/layout/list1"/>
    <dgm:cxn modelId="{E00F8E69-0407-4C8C-92A6-237DAC070E82}" type="presParOf" srcId="{6AD335BD-19B1-45D9-80DC-AC4F9FC4D280}" destId="{DD6ECAA8-C26D-4CAB-9888-74D60E78469C}" srcOrd="6" destOrd="0" presId="urn:microsoft.com/office/officeart/2005/8/layout/list1"/>
    <dgm:cxn modelId="{82BD98EA-A25F-497D-A440-A7D78E3FE7BB}" type="presParOf" srcId="{6AD335BD-19B1-45D9-80DC-AC4F9FC4D280}" destId="{5A5A2C52-2987-4B79-B78F-317FAC124320}" srcOrd="7" destOrd="0" presId="urn:microsoft.com/office/officeart/2005/8/layout/list1"/>
    <dgm:cxn modelId="{FCC04FDF-EA72-43CE-AD42-7A4BB83DA6BD}" type="presParOf" srcId="{6AD335BD-19B1-45D9-80DC-AC4F9FC4D280}" destId="{36B84D01-E93B-43A0-9578-FFD0B17880FA}" srcOrd="8" destOrd="0" presId="urn:microsoft.com/office/officeart/2005/8/layout/list1"/>
    <dgm:cxn modelId="{3B6011DE-7E7B-4E05-9BE8-9311B0CA84A4}" type="presParOf" srcId="{36B84D01-E93B-43A0-9578-FFD0B17880FA}" destId="{6F4E2F96-79E5-488B-8F54-F6743F8BFB08}" srcOrd="0" destOrd="0" presId="urn:microsoft.com/office/officeart/2005/8/layout/list1"/>
    <dgm:cxn modelId="{2433F564-FDEE-4C19-898C-B2BA6CDF863E}" type="presParOf" srcId="{36B84D01-E93B-43A0-9578-FFD0B17880FA}" destId="{56C77BB2-0341-4973-A623-59CC620D57BF}" srcOrd="1" destOrd="0" presId="urn:microsoft.com/office/officeart/2005/8/layout/list1"/>
    <dgm:cxn modelId="{ACAB6C83-3967-4A6B-8007-9ADDD45A951C}" type="presParOf" srcId="{6AD335BD-19B1-45D9-80DC-AC4F9FC4D280}" destId="{F1C9A15D-A8AC-4AEF-80C5-A7FC29D4855B}" srcOrd="9" destOrd="0" presId="urn:microsoft.com/office/officeart/2005/8/layout/list1"/>
    <dgm:cxn modelId="{34FF1425-10CF-477C-90A9-486625C6326E}" type="presParOf" srcId="{6AD335BD-19B1-45D9-80DC-AC4F9FC4D280}" destId="{C6C25E81-6417-41A5-BE51-ADD34A3289EB}" srcOrd="10" destOrd="0" presId="urn:microsoft.com/office/officeart/2005/8/layout/list1"/>
    <dgm:cxn modelId="{5C817A52-CAC9-46B3-8FFB-7DEF049E5C9C}" type="presParOf" srcId="{6AD335BD-19B1-45D9-80DC-AC4F9FC4D280}" destId="{8E26675A-C422-450E-9B0F-4CBB684C93B1}" srcOrd="11" destOrd="0" presId="urn:microsoft.com/office/officeart/2005/8/layout/list1"/>
    <dgm:cxn modelId="{BD071D70-31DB-498A-8377-F4D0DA1B06D8}" type="presParOf" srcId="{6AD335BD-19B1-45D9-80DC-AC4F9FC4D280}" destId="{24D06DCE-EE37-45D5-A6CB-DF6607DDEF6C}" srcOrd="12" destOrd="0" presId="urn:microsoft.com/office/officeart/2005/8/layout/list1"/>
    <dgm:cxn modelId="{D324566A-C8D7-4130-846C-21AB6956AC67}" type="presParOf" srcId="{24D06DCE-EE37-45D5-A6CB-DF6607DDEF6C}" destId="{67CC5765-26EF-4A1D-9D11-05DCA4B38B58}" srcOrd="0" destOrd="0" presId="urn:microsoft.com/office/officeart/2005/8/layout/list1"/>
    <dgm:cxn modelId="{D6AAD378-4EC5-4CF9-8C0B-EDE97CA93EC4}" type="presParOf" srcId="{24D06DCE-EE37-45D5-A6CB-DF6607DDEF6C}" destId="{F5476953-7FCF-4DF4-9E08-979A0754D9C2}" srcOrd="1" destOrd="0" presId="urn:microsoft.com/office/officeart/2005/8/layout/list1"/>
    <dgm:cxn modelId="{EDCF2973-F1EA-467D-940F-D8F44D522859}" type="presParOf" srcId="{6AD335BD-19B1-45D9-80DC-AC4F9FC4D280}" destId="{67DE3109-20D2-4D6A-8A7F-0FA293C3CA26}" srcOrd="13" destOrd="0" presId="urn:microsoft.com/office/officeart/2005/8/layout/list1"/>
    <dgm:cxn modelId="{33C39CE0-1B4E-43CF-B048-51AC99342277}" type="presParOf" srcId="{6AD335BD-19B1-45D9-80DC-AC4F9FC4D280}" destId="{5BAA0E33-13E6-4C7F-BDFE-6083FD735A56}" srcOrd="14" destOrd="0" presId="urn:microsoft.com/office/officeart/2005/8/layout/list1"/>
    <dgm:cxn modelId="{3CEBED3E-13C0-41FF-B9A3-D1712745CA95}" type="presParOf" srcId="{6AD335BD-19B1-45D9-80DC-AC4F9FC4D280}" destId="{AEC832C0-C409-432E-9576-10D840144B35}" srcOrd="15" destOrd="0" presId="urn:microsoft.com/office/officeart/2005/8/layout/list1"/>
    <dgm:cxn modelId="{61BA8D20-149F-4374-A716-FE8C47007CE1}" type="presParOf" srcId="{6AD335BD-19B1-45D9-80DC-AC4F9FC4D280}" destId="{B2130B29-0E05-4C85-BA79-C503976495DF}" srcOrd="16" destOrd="0" presId="urn:microsoft.com/office/officeart/2005/8/layout/list1"/>
    <dgm:cxn modelId="{10B30211-AFCD-4CDE-B260-C2942F92AC58}" type="presParOf" srcId="{B2130B29-0E05-4C85-BA79-C503976495DF}" destId="{1B735DC1-15BD-4E07-89F0-C929D6C9007E}" srcOrd="0" destOrd="0" presId="urn:microsoft.com/office/officeart/2005/8/layout/list1"/>
    <dgm:cxn modelId="{ECE91549-BE38-490B-AE97-8A39B447DFA4}" type="presParOf" srcId="{B2130B29-0E05-4C85-BA79-C503976495DF}" destId="{D608AB93-E7B6-42A1-A4BE-F37DC429D2D3}" srcOrd="1" destOrd="0" presId="urn:microsoft.com/office/officeart/2005/8/layout/list1"/>
    <dgm:cxn modelId="{1664D65B-3D2E-4409-824F-FA496606A58B}" type="presParOf" srcId="{6AD335BD-19B1-45D9-80DC-AC4F9FC4D280}" destId="{4C12395E-C218-4049-A39D-49746A13EEE5}" srcOrd="17" destOrd="0" presId="urn:microsoft.com/office/officeart/2005/8/layout/list1"/>
    <dgm:cxn modelId="{C7A9307E-C5BC-48A6-B12E-4610BDCE6BD2}" type="presParOf" srcId="{6AD335BD-19B1-45D9-80DC-AC4F9FC4D280}" destId="{43A35BAE-1F6A-4E6E-92D3-8B927F8926A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5EC6AC-DAAD-439A-AD06-EFA842E23981}">
      <dsp:nvSpPr>
        <dsp:cNvPr id="0" name=""/>
        <dsp:cNvSpPr/>
      </dsp:nvSpPr>
      <dsp:spPr>
        <a:xfrm>
          <a:off x="0" y="49067"/>
          <a:ext cx="4786346" cy="1304925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мыслительных навыков учащихся, необходимых не только в учебе, но и в обычной жизни</a:t>
          </a:r>
          <a:endParaRPr lang="ru-RU" sz="2000" b="1" kern="1200" dirty="0"/>
        </a:p>
      </dsp:txBody>
      <dsp:txXfrm>
        <a:off x="0" y="49067"/>
        <a:ext cx="4786346" cy="1304925"/>
      </dsp:txXfrm>
    </dsp:sp>
    <dsp:sp modelId="{32FFC85C-61E2-4C05-B56D-AE0F15987723}">
      <dsp:nvSpPr>
        <dsp:cNvPr id="0" name=""/>
        <dsp:cNvSpPr/>
      </dsp:nvSpPr>
      <dsp:spPr>
        <a:xfrm>
          <a:off x="0" y="1353992"/>
          <a:ext cx="2393173" cy="2740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принимать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взвешенные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решения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53992"/>
        <a:ext cx="2393173" cy="2740343"/>
      </dsp:txXfrm>
    </dsp:sp>
    <dsp:sp modelId="{2A9CEC20-84A9-4189-8ABC-1F6EC8672696}">
      <dsp:nvSpPr>
        <dsp:cNvPr id="0" name=""/>
        <dsp:cNvSpPr/>
      </dsp:nvSpPr>
      <dsp:spPr>
        <a:xfrm>
          <a:off x="2393173" y="1353992"/>
          <a:ext cx="2393173" cy="2740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Анализировать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различные стороны явлений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3173" y="1353992"/>
        <a:ext cx="2393173" cy="2740343"/>
      </dsp:txXfrm>
    </dsp:sp>
    <dsp:sp modelId="{D625D2D5-052E-4785-86F1-AE099947279E}">
      <dsp:nvSpPr>
        <dsp:cNvPr id="0" name=""/>
        <dsp:cNvSpPr/>
      </dsp:nvSpPr>
      <dsp:spPr>
        <a:xfrm flipV="1">
          <a:off x="0" y="4192471"/>
          <a:ext cx="4786346" cy="108213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C1E0E5-BFED-4795-8E60-DBDB06B3282B}">
      <dsp:nvSpPr>
        <dsp:cNvPr id="0" name=""/>
        <dsp:cNvSpPr/>
      </dsp:nvSpPr>
      <dsp:spPr>
        <a:xfrm>
          <a:off x="16" y="-6"/>
          <a:ext cx="2821982" cy="1335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54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Вызов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6" y="-6"/>
        <a:ext cx="1627013" cy="1335432"/>
      </dsp:txXfrm>
    </dsp:sp>
    <dsp:sp modelId="{CF259957-166B-497E-9572-69D5A189E29E}">
      <dsp:nvSpPr>
        <dsp:cNvPr id="0" name=""/>
        <dsp:cNvSpPr/>
      </dsp:nvSpPr>
      <dsp:spPr>
        <a:xfrm>
          <a:off x="-15" y="1571641"/>
          <a:ext cx="3786212" cy="1335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Осмысление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-15" y="1571641"/>
        <a:ext cx="2430942" cy="1335406"/>
      </dsp:txXfrm>
    </dsp:sp>
    <dsp:sp modelId="{07F020F1-116E-4CE0-836D-ABE7BDCCE93E}">
      <dsp:nvSpPr>
        <dsp:cNvPr id="0" name=""/>
        <dsp:cNvSpPr/>
      </dsp:nvSpPr>
      <dsp:spPr>
        <a:xfrm>
          <a:off x="0" y="3115954"/>
          <a:ext cx="3768929" cy="1335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Рефлексия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0" y="3115954"/>
        <a:ext cx="2419846" cy="1335406"/>
      </dsp:txXfrm>
    </dsp:sp>
    <dsp:sp modelId="{A82D4B40-E845-4504-A3CC-7EDCE96EE0B6}">
      <dsp:nvSpPr>
        <dsp:cNvPr id="0" name=""/>
        <dsp:cNvSpPr/>
      </dsp:nvSpPr>
      <dsp:spPr>
        <a:xfrm>
          <a:off x="1785950" y="928691"/>
          <a:ext cx="868014" cy="86801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85950" y="928691"/>
        <a:ext cx="868014" cy="868014"/>
      </dsp:txXfrm>
    </dsp:sp>
    <dsp:sp modelId="{6E491F33-D488-40EB-AD80-D43CDA16679F}">
      <dsp:nvSpPr>
        <dsp:cNvPr id="0" name=""/>
        <dsp:cNvSpPr/>
      </dsp:nvSpPr>
      <dsp:spPr>
        <a:xfrm>
          <a:off x="1785954" y="928696"/>
          <a:ext cx="868014" cy="86801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40000"/>
            <a:lumOff val="60000"/>
            <a:alpha val="27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>
                <a:lumMod val="20000"/>
                <a:lumOff val="80000"/>
              </a:schemeClr>
            </a:solidFill>
          </a:endParaRPr>
        </a:p>
      </dsp:txBody>
      <dsp:txXfrm>
        <a:off x="1785954" y="928696"/>
        <a:ext cx="868014" cy="8680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C7A813-EA4E-48D1-BAF6-FEDBBCA36640}">
      <dsp:nvSpPr>
        <dsp:cNvPr id="0" name=""/>
        <dsp:cNvSpPr/>
      </dsp:nvSpPr>
      <dsp:spPr>
        <a:xfrm>
          <a:off x="0" y="0"/>
          <a:ext cx="4429155" cy="947357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threePt" dir="t"/>
        </a:scene3d>
        <a:sp3d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Приемы работы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0" y="0"/>
        <a:ext cx="4429155" cy="947357"/>
      </dsp:txXfrm>
    </dsp:sp>
    <dsp:sp modelId="{ED0C02BB-DBDD-4825-99D8-34B4005F67FE}">
      <dsp:nvSpPr>
        <dsp:cNvPr id="0" name=""/>
        <dsp:cNvSpPr/>
      </dsp:nvSpPr>
      <dsp:spPr>
        <a:xfrm>
          <a:off x="0" y="932143"/>
          <a:ext cx="885614" cy="3879433"/>
        </a:xfrm>
        <a:prstGeom prst="snip2DiagRect">
          <a:avLst/>
        </a:prstGeom>
        <a:solidFill>
          <a:schemeClr val="tx1">
            <a:lumMod val="20000"/>
            <a:lumOff val="80000"/>
          </a:schemeClr>
        </a:solid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Кластеры</a:t>
          </a:r>
          <a:endParaRPr lang="ru-RU" sz="32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0" y="932143"/>
        <a:ext cx="885614" cy="3879433"/>
      </dsp:txXfrm>
    </dsp:sp>
    <dsp:sp modelId="{DC6FE15C-0657-437A-B5DE-EF09916CCE54}">
      <dsp:nvSpPr>
        <dsp:cNvPr id="0" name=""/>
        <dsp:cNvSpPr/>
      </dsp:nvSpPr>
      <dsp:spPr>
        <a:xfrm>
          <a:off x="886155" y="1018784"/>
          <a:ext cx="885614" cy="3717703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Инсерт</a:t>
          </a:r>
          <a:r>
            <a:rPr lang="en-US" sz="3600" b="1" kern="120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(маркировка текста значками)</a:t>
          </a:r>
          <a:endParaRPr lang="ru-RU" sz="36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886155" y="1018784"/>
        <a:ext cx="885614" cy="3717703"/>
      </dsp:txXfrm>
    </dsp:sp>
    <dsp:sp modelId="{D7A6C3A8-5DC8-4249-B910-B11D9FA39982}">
      <dsp:nvSpPr>
        <dsp:cNvPr id="0" name=""/>
        <dsp:cNvSpPr/>
      </dsp:nvSpPr>
      <dsp:spPr>
        <a:xfrm>
          <a:off x="1775676" y="962436"/>
          <a:ext cx="885614" cy="3818846"/>
        </a:xfrm>
        <a:prstGeom prst="snip2DiagRect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Дерево предсказаний</a:t>
          </a:r>
          <a:endParaRPr lang="ru-RU" sz="2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775676" y="962436"/>
        <a:ext cx="885614" cy="3818846"/>
      </dsp:txXfrm>
    </dsp:sp>
    <dsp:sp modelId="{CDCA011C-A01E-4C0D-BA75-8D744B6DAD10}">
      <dsp:nvSpPr>
        <dsp:cNvPr id="0" name=""/>
        <dsp:cNvSpPr/>
      </dsp:nvSpPr>
      <dsp:spPr>
        <a:xfrm>
          <a:off x="2657385" y="1033876"/>
          <a:ext cx="885614" cy="3687518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Корзина понятий</a:t>
          </a:r>
          <a:endParaRPr lang="ru-RU" sz="2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2657385" y="1033876"/>
        <a:ext cx="885614" cy="3687518"/>
      </dsp:txXfrm>
    </dsp:sp>
    <dsp:sp modelId="{C8FA5847-0FD6-4546-95B1-1EA1C016382F}">
      <dsp:nvSpPr>
        <dsp:cNvPr id="0" name=""/>
        <dsp:cNvSpPr/>
      </dsp:nvSpPr>
      <dsp:spPr>
        <a:xfrm>
          <a:off x="3543000" y="1039761"/>
          <a:ext cx="885614" cy="3675749"/>
        </a:xfrm>
        <a:prstGeom prst="snip2DiagRect">
          <a:avLst/>
        </a:prstGeom>
        <a:solidFill>
          <a:schemeClr val="tx1">
            <a:lumMod val="20000"/>
            <a:lumOff val="80000"/>
          </a:schemeClr>
        </a:solid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Синквейн</a:t>
          </a:r>
          <a:endParaRPr lang="ru-RU" sz="34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3543000" y="1039761"/>
        <a:ext cx="885614" cy="3675749"/>
      </dsp:txXfrm>
    </dsp:sp>
    <dsp:sp modelId="{76CEEA08-56B4-4B4C-8DF1-FDC32A8D07C3}">
      <dsp:nvSpPr>
        <dsp:cNvPr id="0" name=""/>
        <dsp:cNvSpPr/>
      </dsp:nvSpPr>
      <dsp:spPr>
        <a:xfrm>
          <a:off x="0" y="4584176"/>
          <a:ext cx="4429155" cy="345045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0E775-7A04-47A0-811D-EA7CC8702801}">
      <dsp:nvSpPr>
        <dsp:cNvPr id="0" name=""/>
        <dsp:cNvSpPr/>
      </dsp:nvSpPr>
      <dsp:spPr>
        <a:xfrm>
          <a:off x="0" y="493518"/>
          <a:ext cx="3418971" cy="51343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2ED82-2B59-473E-B715-34FB430A4467}">
      <dsp:nvSpPr>
        <dsp:cNvPr id="0" name=""/>
        <dsp:cNvSpPr/>
      </dsp:nvSpPr>
      <dsp:spPr>
        <a:xfrm>
          <a:off x="0" y="79748"/>
          <a:ext cx="3322214" cy="6842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28" tIns="0" rIns="10962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entury Gothic" pitchFamily="34" charset="0"/>
            </a:rPr>
            <a:t>1. Тема/предмет (одно существительное)</a:t>
          </a:r>
          <a:endParaRPr lang="ru-RU" sz="16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0" y="79748"/>
        <a:ext cx="3322214" cy="684227"/>
      </dsp:txXfrm>
    </dsp:sp>
    <dsp:sp modelId="{DD6ECAA8-C26D-4CAB-9888-74D60E78469C}">
      <dsp:nvSpPr>
        <dsp:cNvPr id="0" name=""/>
        <dsp:cNvSpPr/>
      </dsp:nvSpPr>
      <dsp:spPr>
        <a:xfrm>
          <a:off x="0" y="1597398"/>
          <a:ext cx="3416485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1AACA-A9D0-493C-98C9-439780DF965B}">
      <dsp:nvSpPr>
        <dsp:cNvPr id="0" name=""/>
        <dsp:cNvSpPr/>
      </dsp:nvSpPr>
      <dsp:spPr>
        <a:xfrm>
          <a:off x="0" y="1084343"/>
          <a:ext cx="3336542" cy="7308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28" tIns="0" rIns="10962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entury Gothic" pitchFamily="34" charset="0"/>
            </a:rPr>
            <a:t>2. Описание темы/предмета (два прилагательных, причастия)</a:t>
          </a:r>
          <a:endParaRPr lang="ru-RU" sz="16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0" y="1084343"/>
        <a:ext cx="3336542" cy="730845"/>
      </dsp:txXfrm>
    </dsp:sp>
    <dsp:sp modelId="{C6C25E81-6417-41A5-BE51-ADD34A3289EB}">
      <dsp:nvSpPr>
        <dsp:cNvPr id="0" name=""/>
        <dsp:cNvSpPr/>
      </dsp:nvSpPr>
      <dsp:spPr>
        <a:xfrm>
          <a:off x="0" y="2390610"/>
          <a:ext cx="3439066" cy="56033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77BB2-0341-4973-A623-59CC620D57BF}">
      <dsp:nvSpPr>
        <dsp:cNvPr id="0" name=""/>
        <dsp:cNvSpPr/>
      </dsp:nvSpPr>
      <dsp:spPr>
        <a:xfrm>
          <a:off x="0" y="2088939"/>
          <a:ext cx="3336513" cy="555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28" tIns="0" rIns="10962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entury Gothic" pitchFamily="34" charset="0"/>
            </a:rPr>
            <a:t>3. Действие темы, предмета (три глагола)</a:t>
          </a:r>
          <a:endParaRPr lang="ru-RU" sz="16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0" y="2088939"/>
        <a:ext cx="3336513" cy="555612"/>
      </dsp:txXfrm>
    </dsp:sp>
    <dsp:sp modelId="{5BAA0E33-13E6-4C7F-BDFE-6083FD735A56}">
      <dsp:nvSpPr>
        <dsp:cNvPr id="0" name=""/>
        <dsp:cNvSpPr/>
      </dsp:nvSpPr>
      <dsp:spPr>
        <a:xfrm>
          <a:off x="0" y="3482092"/>
          <a:ext cx="3439066" cy="58088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76953-7FCF-4DF4-9E08-979A0754D9C2}">
      <dsp:nvSpPr>
        <dsp:cNvPr id="0" name=""/>
        <dsp:cNvSpPr/>
      </dsp:nvSpPr>
      <dsp:spPr>
        <a:xfrm>
          <a:off x="0" y="3009266"/>
          <a:ext cx="3372884" cy="671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28" tIns="0" rIns="10962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entury Gothic" pitchFamily="34" charset="0"/>
            </a:rPr>
            <a:t>4. Фраза из 4-5 слов, выражающая отношение к теме/предмету</a:t>
          </a:r>
          <a:endParaRPr lang="ru-RU" sz="16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0" y="3009266"/>
        <a:ext cx="3372884" cy="671550"/>
      </dsp:txXfrm>
    </dsp:sp>
    <dsp:sp modelId="{43A35BAE-1F6A-4E6E-92D3-8B927F8926AC}">
      <dsp:nvSpPr>
        <dsp:cNvPr id="0" name=""/>
        <dsp:cNvSpPr/>
      </dsp:nvSpPr>
      <dsp:spPr>
        <a:xfrm>
          <a:off x="0" y="4626013"/>
          <a:ext cx="3429039" cy="62719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8AB93-E7B6-42A1-A4BE-F37DC429D2D3}">
      <dsp:nvSpPr>
        <dsp:cNvPr id="0" name=""/>
        <dsp:cNvSpPr/>
      </dsp:nvSpPr>
      <dsp:spPr>
        <a:xfrm>
          <a:off x="0" y="4004596"/>
          <a:ext cx="3372884" cy="902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28" tIns="0" rIns="10962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entury Gothic" pitchFamily="34" charset="0"/>
            </a:rPr>
            <a:t>5. Синоним, обобщающий или расширяющий смысл темы/предмета (одно слово)</a:t>
          </a:r>
          <a:endParaRPr lang="ru-RU" sz="16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0" y="4004596"/>
        <a:ext cx="3372884" cy="90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D49F-7628-4ED5-8736-2C91F006C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876F-DE34-46F8-8889-E1772AB9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24FB-8349-4415-B40C-1C36511D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01FA-92BF-4145-984A-FD6B9B69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E927-F369-4AEC-9D0D-5DDCBCB07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73C25-AB8F-4F82-81FF-74B3FD5DF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E162-D6FC-4DD4-A927-66955A1E5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9DFE-A837-441D-B0E8-BD46F496D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2696-0371-4F56-ADE2-3E846709F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1190-6B03-4077-9ED6-CEF4A26FA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A15A-2915-43A4-9C68-AC836157A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5055F5-6F6F-4E72-A190-E2456B6BC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1143000"/>
            <a:ext cx="6262687" cy="2857500"/>
          </a:xfrm>
          <a:ln>
            <a:prstDash val="sysDot"/>
          </a:ln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Развитие критического мышления через чтение и письмо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2571750" y="4500563"/>
            <a:ext cx="3786188" cy="2095500"/>
          </a:xfrm>
          <a:solidFill>
            <a:srgbClr val="FFFFCC"/>
          </a:solidFill>
          <a:ln w="50800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Учитель начальных классов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МОУ СОШ № 7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Прутян В.М.</a:t>
            </a:r>
          </a:p>
        </p:txBody>
      </p:sp>
      <p:pic>
        <p:nvPicPr>
          <p:cNvPr id="3076" name="Рисунок 6" descr="schol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57188"/>
            <a:ext cx="2470150" cy="3429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6286500" cy="14351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Цель технологии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РКМЧП</a:t>
            </a:r>
          </a:p>
        </p:txBody>
      </p:sp>
      <p:sp>
        <p:nvSpPr>
          <p:cNvPr id="4099" name="Текст 7"/>
          <p:cNvSpPr>
            <a:spLocks noGrp="1"/>
          </p:cNvSpPr>
          <p:nvPr>
            <p:ph type="body" sz="half" idx="2"/>
          </p:nvPr>
        </p:nvSpPr>
        <p:spPr>
          <a:xfrm>
            <a:off x="357188" y="6143625"/>
            <a:ext cx="8429625" cy="42862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2"/>
                </a:solidFill>
                <a:latin typeface="Century Gothic" pitchFamily="34" charset="0"/>
              </a:rPr>
              <a:t>Как вытащить репку, или Аэробика для интеллекта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71612"/>
          <a:ext cx="4786346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Рисунок 3" descr="дети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3786188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нутый угол 4"/>
          <p:cNvSpPr/>
          <p:nvPr/>
        </p:nvSpPr>
        <p:spPr>
          <a:xfrm>
            <a:off x="5214938" y="1928813"/>
            <a:ext cx="3357562" cy="1785937"/>
          </a:xfrm>
          <a:prstGeom prst="foldedCorner">
            <a:avLst>
              <a:gd name="adj" fmla="val 30903"/>
            </a:avLst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Моя цель - </a:t>
            </a: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дать ученикам ШАНС развить свои 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61925"/>
            <a:ext cx="5900738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ЗАДАЧИ технологии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РКМЧП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50" y="1785938"/>
            <a:ext cx="7858125" cy="38576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Формирование нового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стиля мышления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Развитие 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базовых качеств личности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 Развитие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аналитического, критического мышления.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Формирование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культуры чтения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Стимулирование самостоятельной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поисковой творческой деятельности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124" name="Рисунок 6" descr="Школа.jpg"/>
          <p:cNvPicPr>
            <a:picLocks noChangeAspect="1"/>
          </p:cNvPicPr>
          <p:nvPr/>
        </p:nvPicPr>
        <p:blipFill>
          <a:blip r:embed="rId2" cstate="print"/>
          <a:srcRect l="2608"/>
          <a:stretch>
            <a:fillRect/>
          </a:stretch>
        </p:blipFill>
        <p:spPr bwMode="auto">
          <a:xfrm>
            <a:off x="2857500" y="5286375"/>
            <a:ext cx="3786188" cy="157162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85750" y="428625"/>
            <a:ext cx="4757738" cy="7858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ЭТАПЫ РАБОТЫ: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285720" y="1500174"/>
          <a:ext cx="3786214" cy="44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grpSp>
        <p:nvGrpSpPr>
          <p:cNvPr id="2" name="Группа 12"/>
          <p:cNvGrpSpPr/>
          <p:nvPr/>
        </p:nvGrpSpPr>
        <p:grpSpPr>
          <a:xfrm>
            <a:off x="2714612" y="4286256"/>
            <a:ext cx="770501" cy="770501"/>
            <a:chOff x="1852196" y="642932"/>
            <a:chExt cx="770501" cy="7705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трелка вниз 13"/>
            <p:cNvSpPr/>
            <p:nvPr/>
          </p:nvSpPr>
          <p:spPr>
            <a:xfrm>
              <a:off x="1852196" y="642932"/>
              <a:ext cx="770501" cy="77050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tx1">
                <a:lumMod val="20000"/>
                <a:lumOff val="80000"/>
                <a:alpha val="90000"/>
              </a:schemeClr>
            </a:solidFill>
            <a:ln w="25400">
              <a:solidFill>
                <a:schemeClr val="tx1">
                  <a:alpha val="90000"/>
                </a:schemeClr>
              </a:solidFill>
            </a:ln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низ 4"/>
            <p:cNvSpPr/>
            <p:nvPr/>
          </p:nvSpPr>
          <p:spPr>
            <a:xfrm>
              <a:off x="2025559" y="642932"/>
              <a:ext cx="423775" cy="57980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/>
            </a:p>
          </p:txBody>
        </p:sp>
      </p:grpSp>
      <p:graphicFrame>
        <p:nvGraphicFramePr>
          <p:cNvPr id="20" name="Схема 19"/>
          <p:cNvGraphicFramePr/>
          <p:nvPr/>
        </p:nvGraphicFramePr>
        <p:xfrm>
          <a:off x="4429124" y="1571612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PHTO0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72" r="8590"/>
          <a:stretch>
            <a:fillRect/>
          </a:stretch>
        </p:blipFill>
        <p:spPr>
          <a:xfrm>
            <a:off x="4929188" y="2500313"/>
            <a:ext cx="3971925" cy="3929062"/>
          </a:xfrm>
          <a:ln w="76200">
            <a:solidFill>
              <a:schemeClr val="dk1">
                <a:shade val="95000"/>
                <a:satMod val="105000"/>
              </a:schemeClr>
            </a:solidFill>
            <a:prstDash val="sysDash"/>
          </a:ln>
        </p:spPr>
      </p:pic>
      <p:pic>
        <p:nvPicPr>
          <p:cNvPr id="5" name="Рисунок 4" descr="PHTO0287.JPG"/>
          <p:cNvPicPr>
            <a:picLocks noChangeAspect="1"/>
          </p:cNvPicPr>
          <p:nvPr/>
        </p:nvPicPr>
        <p:blipFill>
          <a:blip r:embed="rId3" cstate="print"/>
          <a:srcRect l="3624" t="4832" r="9664" b="1074"/>
          <a:stretch>
            <a:fillRect/>
          </a:stretch>
        </p:blipFill>
        <p:spPr>
          <a:xfrm>
            <a:off x="285750" y="285750"/>
            <a:ext cx="4873625" cy="3965575"/>
          </a:xfrm>
          <a:prstGeom prst="rect">
            <a:avLst/>
          </a:prstGeom>
          <a:ln w="76200">
            <a:solidFill>
              <a:schemeClr val="dk1">
                <a:shade val="95000"/>
                <a:satMod val="105000"/>
              </a:schemeClr>
            </a:solidFill>
            <a:prstDash val="sysDash"/>
          </a:ln>
          <a:effectLst>
            <a:outerShdw blurRad="508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7" name="Рисунок 6" descr="Фото008.jpg"/>
          <p:cNvPicPr>
            <a:picLocks noChangeAspect="1"/>
          </p:cNvPicPr>
          <p:nvPr/>
        </p:nvPicPr>
        <p:blipFill>
          <a:blip r:embed="rId4" cstate="print"/>
          <a:srcRect l="2953" t="3937" r="7382" b="3937"/>
          <a:stretch>
            <a:fillRect/>
          </a:stretch>
        </p:blipFill>
        <p:spPr>
          <a:xfrm>
            <a:off x="1214438" y="4000500"/>
            <a:ext cx="3338512" cy="2571750"/>
          </a:xfrm>
          <a:prstGeom prst="rect">
            <a:avLst/>
          </a:prstGeom>
          <a:ln w="63500">
            <a:solidFill>
              <a:schemeClr val="dk1">
                <a:shade val="95000"/>
                <a:satMod val="105000"/>
              </a:schemeClr>
            </a:solidFill>
            <a:prstDash val="sysDash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785813"/>
            <a:ext cx="5486400" cy="566737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прием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«СИНКВЕЙН»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b_20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064" t="32264" r="1463" b="22737"/>
          <a:stretch>
            <a:fillRect/>
          </a:stretch>
        </p:blipFill>
        <p:spPr>
          <a:xfrm>
            <a:off x="4000500" y="1693863"/>
            <a:ext cx="2428875" cy="3881437"/>
          </a:xfrm>
          <a:ln w="104775" cap="rnd">
            <a:solidFill>
              <a:schemeClr val="dk1">
                <a:shade val="95000"/>
                <a:satMod val="105000"/>
              </a:schemeClr>
            </a:solidFill>
            <a:bevel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43688" y="2428875"/>
            <a:ext cx="2214562" cy="3929063"/>
          </a:xfrm>
          <a:solidFill>
            <a:schemeClr val="tx1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ru-RU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Илья</a:t>
            </a:r>
          </a:p>
          <a:p>
            <a:pPr marL="342900" indent="-342900">
              <a:buFontTx/>
              <a:buAutoNum type="arabicPeriod"/>
            </a:pPr>
            <a:r>
              <a:rPr lang="ru-RU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Могучий, храбрый</a:t>
            </a:r>
          </a:p>
          <a:p>
            <a:pPr marL="342900" indent="-342900">
              <a:buFontTx/>
              <a:buAutoNum type="arabicPeriod"/>
            </a:pPr>
            <a:r>
              <a:rPr lang="ru-RU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Ехал, сражался, победил</a:t>
            </a:r>
          </a:p>
          <a:p>
            <a:pPr marL="342900" indent="-342900">
              <a:buFontTx/>
              <a:buAutoNum type="arabicPeriod"/>
            </a:pPr>
            <a:r>
              <a:rPr lang="ru-RU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Всем людям радость дарил</a:t>
            </a:r>
          </a:p>
          <a:p>
            <a:pPr marL="342900" indent="-342900">
              <a:buFontTx/>
              <a:buAutoNum type="arabicPeriod"/>
            </a:pPr>
            <a:r>
              <a:rPr lang="ru-RU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Богатырь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1374755"/>
          <a:ext cx="4143404" cy="5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61925"/>
            <a:ext cx="7643813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СЛОВАРНАЯ КАРТА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учащихся 4-го класса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7938" y="3214688"/>
            <a:ext cx="2500312" cy="6429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Синоним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3214688"/>
            <a:ext cx="2857500" cy="6429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Антоним (если есть)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571625"/>
            <a:ext cx="2500313" cy="6429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Однокоренное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6125" y="1428750"/>
            <a:ext cx="2500313" cy="6429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Лексическое значение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3429000"/>
            <a:ext cx="2500313" cy="64293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Само слово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75" y="4857750"/>
            <a:ext cx="3643313" cy="5715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Предложение со словом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6500" y="1643063"/>
            <a:ext cx="2500313" cy="6429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Форма слова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285750" y="2357438"/>
            <a:ext cx="2428875" cy="642937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*Хорошист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3071813" y="2143125"/>
            <a:ext cx="3071812" cy="121443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*Положительный по своим качествам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57938" y="2357438"/>
            <a:ext cx="2500312" cy="642937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*Хорошему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7188" y="4000500"/>
            <a:ext cx="2643187" cy="64293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*Плохой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57563" y="4143375"/>
            <a:ext cx="2786062" cy="64293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*Хороший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6357938" y="3929063"/>
            <a:ext cx="2500312" cy="714375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 Ладный, приличный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2786063" y="5572125"/>
            <a:ext cx="5929312" cy="85725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*Все говорили, что у него хороший характер.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285875" y="2143125"/>
            <a:ext cx="4286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86250" y="2000250"/>
            <a:ext cx="4286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358063" y="2214563"/>
            <a:ext cx="4286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572000" y="4000500"/>
            <a:ext cx="4286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428750" y="3714750"/>
            <a:ext cx="4286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429500" y="3786188"/>
            <a:ext cx="4286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286375" y="5357813"/>
            <a:ext cx="4286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40" name="Рисунок 25" descr="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857750"/>
            <a:ext cx="235743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Основные принципы организации воспитательного процесса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43" name="Рисунок 2" descr="PHTO0288.JPG"/>
          <p:cNvPicPr>
            <a:picLocks noChangeAspect="1"/>
          </p:cNvPicPr>
          <p:nvPr/>
        </p:nvPicPr>
        <p:blipFill>
          <a:blip r:embed="rId2" cstate="print"/>
          <a:srcRect l="2818" t="4295" r="4161"/>
          <a:stretch>
            <a:fillRect/>
          </a:stretch>
        </p:blipFill>
        <p:spPr bwMode="auto">
          <a:xfrm>
            <a:off x="1714500" y="2571750"/>
            <a:ext cx="3389313" cy="28273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Рисунок 4" descr="Фото006.jpg"/>
          <p:cNvPicPr>
            <a:picLocks noChangeAspect="1"/>
          </p:cNvPicPr>
          <p:nvPr/>
        </p:nvPicPr>
        <p:blipFill>
          <a:blip r:embed="rId3" cstate="print"/>
          <a:srcRect l="6345" t="12303" r="5190" b="3845"/>
          <a:stretch>
            <a:fillRect/>
          </a:stretch>
        </p:blipFill>
        <p:spPr bwMode="auto">
          <a:xfrm>
            <a:off x="5286375" y="3643313"/>
            <a:ext cx="3571875" cy="29083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7" descr="MCj043441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214438"/>
            <a:ext cx="1357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MCj043779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3500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MCj043439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428750"/>
            <a:ext cx="15001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8" descr="MCj043758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75" y="2571750"/>
            <a:ext cx="15097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285750" y="3429000"/>
            <a:ext cx="1785938" cy="1071563"/>
          </a:xfrm>
          <a:prstGeom prst="wedgeEllipseCallout">
            <a:avLst>
              <a:gd name="adj1" fmla="val 8802"/>
              <a:gd name="adj2" fmla="val -85660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 навреди!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2214563" y="5143500"/>
            <a:ext cx="2928937" cy="1428750"/>
          </a:xfrm>
          <a:prstGeom prst="wedgeEllipseCallout">
            <a:avLst>
              <a:gd name="adj1" fmla="val -56071"/>
              <a:gd name="adj2" fmla="val 48789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 не знаю другого превосходства, кроме ДОБРОТЫ!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4000500" y="1214438"/>
            <a:ext cx="2786063" cy="1285875"/>
          </a:xfrm>
          <a:prstGeom prst="wedgeEllipseCallout">
            <a:avLst>
              <a:gd name="adj1" fmla="val -57169"/>
              <a:gd name="adj2" fmla="val 37661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 требуй от ребенка больше того, что он может!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6572250" y="2071688"/>
            <a:ext cx="2286000" cy="1500187"/>
          </a:xfrm>
          <a:prstGeom prst="wedgeEllipseCallout">
            <a:avLst>
              <a:gd name="adj1" fmla="val -60966"/>
              <a:gd name="adj2" fmla="val -13368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Всему надо учить: и любить и ненавидеть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750" y="1643063"/>
            <a:ext cx="6286500" cy="1470025"/>
          </a:xfrm>
        </p:spPr>
        <p:txBody>
          <a:bodyPr/>
          <a:lstStyle/>
          <a:p>
            <a:pPr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 ВНИМАНИЕ!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267" name="Рисунок 3" descr="r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643188"/>
            <a:ext cx="63801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195093">
  <a:themeElements>
    <a:clrScheme name="10195093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19509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254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10195093</vt:lpstr>
      <vt:lpstr>Развитие критического мышления через чтение и письмо</vt:lpstr>
      <vt:lpstr>Цель технологии РКМЧП</vt:lpstr>
      <vt:lpstr>ЗАДАЧИ технологии  РКМЧП</vt:lpstr>
      <vt:lpstr> ЭТАПЫ РАБОТЫ: </vt:lpstr>
      <vt:lpstr>Слайд 5</vt:lpstr>
      <vt:lpstr>Методический прием  «СИНКВЕЙН»</vt:lpstr>
      <vt:lpstr>СЛОВАРНАЯ КАРТА для учащихся 4-го класса</vt:lpstr>
      <vt:lpstr>Основные принципы организации воспитательного процесса</vt:lpstr>
      <vt:lpstr>СПАСИБО  ЗА ВНИМАНИЕ!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заставка</dc:title>
  <dc:subject/>
  <dc:creator>Пользователь</dc:creator>
  <cp:keywords/>
  <dc:description/>
  <cp:lastModifiedBy>Пользователь</cp:lastModifiedBy>
  <cp:revision>30</cp:revision>
  <dcterms:created xsi:type="dcterms:W3CDTF">2009-12-28T14:12:21Z</dcterms:created>
  <dcterms:modified xsi:type="dcterms:W3CDTF">2011-11-04T13:24:30Z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TC101950931049</vt:lpwstr>
  </property>
</Properties>
</file>