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.jpeg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Relationship Id="rId9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CFB2F-D218-4E6E-A00C-A437258899A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76FBCF-2ECE-485B-A6F0-D2F874DE084F}">
      <dgm:prSet phldrT="[Текст]" custT="1"/>
      <dgm:spPr>
        <a:xfrm>
          <a:off x="4280915" y="938607"/>
          <a:ext cx="1418406" cy="18103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600" b="1" dirty="0">
            <a:solidFill>
              <a:srgbClr val="FF0000"/>
            </a:solidFill>
            <a:latin typeface="Calibri"/>
            <a:ea typeface="+mn-ea"/>
            <a:cs typeface="+mn-cs"/>
          </a:endParaRPr>
        </a:p>
        <a:p>
          <a:endParaRPr lang="ru-RU" sz="1800" b="1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r>
            <a:rPr lang="ru-RU" sz="2800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Игорь</a:t>
          </a:r>
        </a:p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AACA103-EC0F-4DD0-9541-3D871B3DC1A5}" type="parTrans" cxnId="{AB6B5DF0-939C-4BDE-891F-E8B7DDDD4869}">
      <dgm:prSet/>
      <dgm:spPr/>
      <dgm:t>
        <a:bodyPr/>
        <a:lstStyle/>
        <a:p>
          <a:endParaRPr lang="ru-RU"/>
        </a:p>
      </dgm:t>
    </dgm:pt>
    <dgm:pt modelId="{303A2883-F0C1-4395-A81B-D1FD80A8BAF0}" type="sibTrans" cxnId="{AB6B5DF0-939C-4BDE-891F-E8B7DDDD4869}">
      <dgm:prSet/>
      <dgm:spPr/>
      <dgm:t>
        <a:bodyPr/>
        <a:lstStyle/>
        <a:p>
          <a:endParaRPr lang="ru-RU"/>
        </a:p>
      </dgm:t>
    </dgm:pt>
    <dgm:pt modelId="{27ABEA50-5501-4951-8472-64E6B6061636}">
      <dgm:prSet phldrT="[Текст]" custT="1"/>
      <dgm:spPr>
        <a:xfrm>
          <a:off x="1909581" y="1361798"/>
          <a:ext cx="1559906" cy="13378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400" b="1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r>
            <a:rPr lang="ru-RU" sz="1400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Елена Белова</a:t>
          </a:r>
        </a:p>
        <a:p>
          <a:endParaRPr lang="ru-RU" sz="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928CA51-DA76-42DD-8092-BADC01FFB71F}" type="parTrans" cxnId="{9DE7B8C6-E5A8-4A94-9AD0-8AD4E27AE2C1}">
      <dgm:prSet/>
      <dgm:spPr>
        <a:xfrm>
          <a:off x="2596155" y="1273088"/>
          <a:ext cx="2300584" cy="1387118"/>
        </a:xfrm>
        <a:custGeom>
          <a:avLst/>
          <a:gdLst/>
          <a:ahLst/>
          <a:cxnLst/>
          <a:rect l="0" t="0" r="0" b="0"/>
          <a:pathLst>
            <a:path>
              <a:moveTo>
                <a:pt x="2300584" y="1387118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DEDCEB1-773D-4880-B6BE-69FD2A62C803}" type="sibTrans" cxnId="{9DE7B8C6-E5A8-4A94-9AD0-8AD4E27AE2C1}">
      <dgm:prSet/>
      <dgm:spPr/>
      <dgm:t>
        <a:bodyPr/>
        <a:lstStyle/>
        <a:p>
          <a:endParaRPr lang="ru-RU"/>
        </a:p>
      </dgm:t>
    </dgm:pt>
    <dgm:pt modelId="{82F9D0E3-C947-43F0-8C6C-5A5214BEC1B6}">
      <dgm:prSet phldrT="[Текст]" custT="1"/>
      <dgm:spPr>
        <a:xfrm>
          <a:off x="3387890" y="3161139"/>
          <a:ext cx="1113992" cy="13199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200" b="1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r>
            <a:rPr lang="ru-RU" sz="1200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Галина </a:t>
          </a:r>
          <a:r>
            <a:rPr lang="ru-RU" sz="1200" b="1" dirty="0" err="1">
              <a:solidFill>
                <a:srgbClr val="C00000"/>
              </a:solidFill>
              <a:latin typeface="Calibri"/>
              <a:ea typeface="+mn-ea"/>
              <a:cs typeface="+mn-cs"/>
            </a:rPr>
            <a:t>Смольянинова</a:t>
          </a:r>
          <a:endParaRPr lang="ru-RU" sz="1200" b="1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70AFF9E-33F4-4618-8457-6105921F57D6}" type="parTrans" cxnId="{0509E7A8-6CAC-4CF3-B8A4-DF4E3EEEB528}">
      <dgm:prSet/>
      <dgm:spPr>
        <a:xfrm>
          <a:off x="2596155" y="2610894"/>
          <a:ext cx="1255351" cy="461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680"/>
              </a:lnTo>
              <a:lnTo>
                <a:pt x="1255351" y="383680"/>
              </a:lnTo>
              <a:lnTo>
                <a:pt x="1255351" y="46153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10BC28D-1CAF-4165-8A50-7F77A46A54BC}" type="sibTrans" cxnId="{0509E7A8-6CAC-4CF3-B8A4-DF4E3EEEB528}">
      <dgm:prSet/>
      <dgm:spPr/>
      <dgm:t>
        <a:bodyPr/>
        <a:lstStyle/>
        <a:p>
          <a:endParaRPr lang="ru-RU"/>
        </a:p>
      </dgm:t>
    </dgm:pt>
    <dgm:pt modelId="{D4719B61-CEC0-43FE-92A2-8805383C6BF5}">
      <dgm:prSet phldrT="[Текст]" custT="1"/>
      <dgm:spPr>
        <a:xfrm>
          <a:off x="6685630" y="1263546"/>
          <a:ext cx="1280024" cy="16017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400" b="1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r>
            <a:rPr lang="ru-RU" sz="1400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Дмитрий </a:t>
          </a:r>
          <a:r>
            <a:rPr lang="ru-RU" sz="1400" b="1" dirty="0" err="1">
              <a:solidFill>
                <a:srgbClr val="C00000"/>
              </a:solidFill>
              <a:latin typeface="Calibri"/>
              <a:ea typeface="+mn-ea"/>
              <a:cs typeface="+mn-cs"/>
            </a:rPr>
            <a:t>Мекшун</a:t>
          </a:r>
          <a:endParaRPr lang="ru-RU" sz="1400" b="1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endParaRPr lang="ru-RU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1F94EE8-AC60-4A60-825C-CC801F2A368D}" type="parTrans" cxnId="{03E53403-430C-4993-87C0-07055674612E}">
      <dgm:prSet/>
      <dgm:spPr>
        <a:xfrm>
          <a:off x="4896739" y="1174836"/>
          <a:ext cx="2335524" cy="1485370"/>
        </a:xfrm>
        <a:custGeom>
          <a:avLst/>
          <a:gdLst/>
          <a:ahLst/>
          <a:cxnLst/>
          <a:rect l="0" t="0" r="0" b="0"/>
          <a:pathLst>
            <a:path>
              <a:moveTo>
                <a:pt x="0" y="1485370"/>
              </a:moveTo>
              <a:lnTo>
                <a:pt x="2335524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7489829-835E-4555-B4C4-FE8F36E5381B}" type="sibTrans" cxnId="{03E53403-430C-4993-87C0-07055674612E}">
      <dgm:prSet/>
      <dgm:spPr/>
      <dgm:t>
        <a:bodyPr/>
        <a:lstStyle/>
        <a:p>
          <a:endParaRPr lang="ru-RU"/>
        </a:p>
      </dgm:t>
    </dgm:pt>
    <dgm:pt modelId="{0D2867DD-7260-4B1E-A575-4078E958B9AD}">
      <dgm:prSet phldrT="[Текст]" custT="1"/>
      <dgm:spPr>
        <a:xfrm>
          <a:off x="5610281" y="3300542"/>
          <a:ext cx="951464" cy="12683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200" b="1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r>
            <a:rPr lang="ru-RU" sz="1200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Дмитрий </a:t>
          </a:r>
          <a:r>
            <a:rPr lang="ru-RU" sz="1200" b="1" dirty="0" err="1">
              <a:solidFill>
                <a:srgbClr val="C00000"/>
              </a:solidFill>
              <a:latin typeface="Calibri"/>
              <a:ea typeface="+mn-ea"/>
              <a:cs typeface="+mn-cs"/>
            </a:rPr>
            <a:t>Мекшун</a:t>
          </a:r>
          <a:endParaRPr lang="ru-RU" sz="1200" b="1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endParaRPr lang="ru-RU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6AB19EB-17EB-4206-943D-30A566EADD46}" type="parTrans" cxnId="{AE36640C-D412-46EE-9779-6A92F84C6807}">
      <dgm:prSet/>
      <dgm:spPr>
        <a:xfrm>
          <a:off x="5992634" y="2776558"/>
          <a:ext cx="1239629" cy="435273"/>
        </a:xfrm>
        <a:custGeom>
          <a:avLst/>
          <a:gdLst/>
          <a:ahLst/>
          <a:cxnLst/>
          <a:rect l="0" t="0" r="0" b="0"/>
          <a:pathLst>
            <a:path>
              <a:moveTo>
                <a:pt x="1239629" y="0"/>
              </a:moveTo>
              <a:lnTo>
                <a:pt x="1239629" y="357418"/>
              </a:lnTo>
              <a:lnTo>
                <a:pt x="0" y="357418"/>
              </a:lnTo>
              <a:lnTo>
                <a:pt x="0" y="43527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51F8165-7238-47BD-ABC4-9820A6FE4C5D}" type="sibTrans" cxnId="{AE36640C-D412-46EE-9779-6A92F84C6807}">
      <dgm:prSet/>
      <dgm:spPr/>
      <dgm:t>
        <a:bodyPr/>
        <a:lstStyle/>
        <a:p>
          <a:endParaRPr lang="ru-RU"/>
        </a:p>
      </dgm:t>
    </dgm:pt>
    <dgm:pt modelId="{C1F81818-80F5-4C50-829A-1040C3EED89A}">
      <dgm:prSet custT="1"/>
      <dgm:spPr>
        <a:xfrm>
          <a:off x="7680704" y="3290973"/>
          <a:ext cx="991888" cy="12377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6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200" b="1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r>
            <a:rPr lang="ru-RU" sz="1200" b="1">
              <a:solidFill>
                <a:srgbClr val="C00000"/>
              </a:solidFill>
              <a:latin typeface="Calibri"/>
              <a:ea typeface="+mn-ea"/>
              <a:cs typeface="+mn-cs"/>
            </a:rPr>
            <a:t>Татьяна Андрианова</a:t>
          </a:r>
        </a:p>
      </dgm:t>
    </dgm:pt>
    <dgm:pt modelId="{F9E5969F-92D2-4A96-A307-541202092564}" type="parTrans" cxnId="{066F0769-59AC-4360-8435-AED44CFF6592}">
      <dgm:prSet/>
      <dgm:spPr>
        <a:xfrm>
          <a:off x="7232263" y="2776558"/>
          <a:ext cx="851005" cy="425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850"/>
              </a:lnTo>
              <a:lnTo>
                <a:pt x="851005" y="347850"/>
              </a:lnTo>
              <a:lnTo>
                <a:pt x="851005" y="42570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286B8E4-0DC5-4608-9A10-C95B7B976FE8}" type="sibTrans" cxnId="{066F0769-59AC-4360-8435-AED44CFF6592}">
      <dgm:prSet/>
      <dgm:spPr/>
      <dgm:t>
        <a:bodyPr/>
        <a:lstStyle/>
        <a:p>
          <a:endParaRPr lang="ru-RU"/>
        </a:p>
      </dgm:t>
    </dgm:pt>
    <dgm:pt modelId="{86A2B3A5-9380-4A17-9C11-F0985E5B91E4}">
      <dgm:prSet custT="1"/>
      <dgm:spPr>
        <a:xfrm>
          <a:off x="283665" y="4979205"/>
          <a:ext cx="1041271" cy="125133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Иван Белов</a:t>
          </a:r>
        </a:p>
      </dgm:t>
    </dgm:pt>
    <dgm:pt modelId="{CECDF04E-EA63-4D30-B1D6-E3AC8774C369}" type="parTrans" cxnId="{371875B7-C245-45BC-ABC5-9038131D16AB}">
      <dgm:prSet/>
      <dgm:spPr>
        <a:xfrm>
          <a:off x="710922" y="4429168"/>
          <a:ext cx="524725" cy="461326"/>
        </a:xfrm>
        <a:custGeom>
          <a:avLst/>
          <a:gdLst/>
          <a:ahLst/>
          <a:cxnLst/>
          <a:rect l="0" t="0" r="0" b="0"/>
          <a:pathLst>
            <a:path>
              <a:moveTo>
                <a:pt x="524725" y="0"/>
              </a:moveTo>
              <a:lnTo>
                <a:pt x="524725" y="383472"/>
              </a:lnTo>
              <a:lnTo>
                <a:pt x="0" y="383472"/>
              </a:lnTo>
              <a:lnTo>
                <a:pt x="0" y="4613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7CFF1A5-389E-4F9E-8896-FCDF95B39243}" type="sibTrans" cxnId="{371875B7-C245-45BC-ABC5-9038131D16AB}">
      <dgm:prSet/>
      <dgm:spPr/>
      <dgm:t>
        <a:bodyPr/>
        <a:lstStyle/>
        <a:p>
          <a:endParaRPr lang="ru-RU"/>
        </a:p>
      </dgm:t>
    </dgm:pt>
    <dgm:pt modelId="{AEB3DFBE-5CBE-48F2-800A-F11B041AFD23}">
      <dgm:prSet custT="1"/>
      <dgm:spPr>
        <a:xfrm>
          <a:off x="1683425" y="4971062"/>
          <a:ext cx="939169" cy="13010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200" b="1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r>
            <a:rPr lang="ru-RU" sz="1200" b="1" dirty="0" err="1" smtClean="0">
              <a:solidFill>
                <a:srgbClr val="C00000"/>
              </a:solidFill>
              <a:latin typeface="Calibri"/>
              <a:ea typeface="+mn-ea"/>
              <a:cs typeface="+mn-cs"/>
            </a:rPr>
            <a:t>ЕкатеринаКочетова</a:t>
          </a:r>
          <a:endParaRPr lang="ru-RU" sz="1200" b="1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0D6077F3-17F0-4C11-AC1E-B3CD26A01430}" type="parTrans" cxnId="{4380B627-1963-4FAD-97B5-90A4FA292C39}">
      <dgm:prSet/>
      <dgm:spPr>
        <a:xfrm>
          <a:off x="1235647" y="4429168"/>
          <a:ext cx="823983" cy="453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328"/>
              </a:lnTo>
              <a:lnTo>
                <a:pt x="823983" y="375328"/>
              </a:lnTo>
              <a:lnTo>
                <a:pt x="823983" y="45318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3B42E23-D7C7-489E-97CE-A0345D5D2CB2}" type="sibTrans" cxnId="{4380B627-1963-4FAD-97B5-90A4FA292C39}">
      <dgm:prSet/>
      <dgm:spPr/>
      <dgm:t>
        <a:bodyPr/>
        <a:lstStyle/>
        <a:p>
          <a:endParaRPr lang="ru-RU"/>
        </a:p>
      </dgm:t>
    </dgm:pt>
    <dgm:pt modelId="{4770CB2D-A388-4465-8341-D4F5081EE587}">
      <dgm:prSet custT="1"/>
      <dgm:spPr>
        <a:xfrm>
          <a:off x="2878384" y="4961168"/>
          <a:ext cx="998057" cy="126272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Кузьма Смольянинов</a:t>
          </a:r>
        </a:p>
      </dgm:t>
    </dgm:pt>
    <dgm:pt modelId="{FC236187-7D7B-4845-BF26-CE2C1B395C4A}" type="parTrans" cxnId="{EDEF0089-7B32-4619-AA20-46D3C79E0F51}">
      <dgm:prSet/>
      <dgm:spPr>
        <a:xfrm>
          <a:off x="3284034" y="4392420"/>
          <a:ext cx="567472" cy="480037"/>
        </a:xfrm>
        <a:custGeom>
          <a:avLst/>
          <a:gdLst/>
          <a:ahLst/>
          <a:cxnLst/>
          <a:rect l="0" t="0" r="0" b="0"/>
          <a:pathLst>
            <a:path>
              <a:moveTo>
                <a:pt x="567472" y="0"/>
              </a:moveTo>
              <a:lnTo>
                <a:pt x="567472" y="402182"/>
              </a:lnTo>
              <a:lnTo>
                <a:pt x="0" y="402182"/>
              </a:lnTo>
              <a:lnTo>
                <a:pt x="0" y="48003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2D7BEA6-9FB1-4D95-AA8A-FC7463A38344}" type="sibTrans" cxnId="{EDEF0089-7B32-4619-AA20-46D3C79E0F51}">
      <dgm:prSet/>
      <dgm:spPr/>
      <dgm:t>
        <a:bodyPr/>
        <a:lstStyle/>
        <a:p>
          <a:endParaRPr lang="ru-RU"/>
        </a:p>
      </dgm:t>
    </dgm:pt>
    <dgm:pt modelId="{99895CF6-697D-40BA-88E3-835E705B45A8}">
      <dgm:prSet custT="1"/>
      <dgm:spPr>
        <a:xfrm>
          <a:off x="4103103" y="4955143"/>
          <a:ext cx="959868" cy="12753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000" b="1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endParaRPr lang="ru-RU" sz="1000" b="1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endParaRPr lang="ru-RU" sz="1000" b="1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endParaRPr lang="ru-RU" sz="1000" b="1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endParaRPr lang="ru-RU" sz="1000" b="1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r>
            <a:rPr lang="ru-RU" sz="1200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Прасковья Романова</a:t>
          </a:r>
        </a:p>
      </dgm:t>
    </dgm:pt>
    <dgm:pt modelId="{2211D406-AB9B-4E83-9B99-2D478107021B}" type="parTrans" cxnId="{BB99EAA1-D65C-4763-A392-D55C2108E4B5}">
      <dgm:prSet/>
      <dgm:spPr>
        <a:xfrm>
          <a:off x="3851507" y="4392420"/>
          <a:ext cx="638151" cy="474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157"/>
              </a:lnTo>
              <a:lnTo>
                <a:pt x="638151" y="396157"/>
              </a:lnTo>
              <a:lnTo>
                <a:pt x="638151" y="47401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251A6E9-4932-46DA-A415-6C9A3C049051}" type="sibTrans" cxnId="{BB99EAA1-D65C-4763-A392-D55C2108E4B5}">
      <dgm:prSet/>
      <dgm:spPr/>
      <dgm:t>
        <a:bodyPr/>
        <a:lstStyle/>
        <a:p>
          <a:endParaRPr lang="ru-RU"/>
        </a:p>
      </dgm:t>
    </dgm:pt>
    <dgm:pt modelId="{7807D14B-783B-4BA1-BF61-ACF7FA1155BB}">
      <dgm:prSet custT="1"/>
      <dgm:spPr>
        <a:xfrm>
          <a:off x="5288935" y="4943418"/>
          <a:ext cx="786298" cy="1372979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Алексей Мекшун</a:t>
          </a:r>
        </a:p>
      </dgm:t>
    </dgm:pt>
    <dgm:pt modelId="{6311DBD5-F67A-4782-99B6-F597A8DCD1F9}" type="parTrans" cxnId="{8FA1D142-FE79-4F58-BA33-17FAC91CD1EA}">
      <dgm:prSet/>
      <dgm:spPr>
        <a:xfrm>
          <a:off x="5588705" y="4480208"/>
          <a:ext cx="403928" cy="374500"/>
        </a:xfrm>
        <a:custGeom>
          <a:avLst/>
          <a:gdLst/>
          <a:ahLst/>
          <a:cxnLst/>
          <a:rect l="0" t="0" r="0" b="0"/>
          <a:pathLst>
            <a:path>
              <a:moveTo>
                <a:pt x="403928" y="0"/>
              </a:moveTo>
              <a:lnTo>
                <a:pt x="403928" y="296645"/>
              </a:lnTo>
              <a:lnTo>
                <a:pt x="0" y="296645"/>
              </a:lnTo>
              <a:lnTo>
                <a:pt x="0" y="37450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4799592-4631-4B40-ACE2-F8BF832D2F36}" type="sibTrans" cxnId="{8FA1D142-FE79-4F58-BA33-17FAC91CD1EA}">
      <dgm:prSet/>
      <dgm:spPr/>
      <dgm:t>
        <a:bodyPr/>
        <a:lstStyle/>
        <a:p>
          <a:endParaRPr lang="ru-RU"/>
        </a:p>
      </dgm:t>
    </dgm:pt>
    <dgm:pt modelId="{99C0D5B9-269D-40FC-85A0-3385B8982E17}">
      <dgm:prSet custT="1"/>
      <dgm:spPr>
        <a:xfrm>
          <a:off x="6221039" y="4960250"/>
          <a:ext cx="864868" cy="136943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Надежда Куц</a:t>
          </a:r>
        </a:p>
      </dgm:t>
    </dgm:pt>
    <dgm:pt modelId="{0D347166-0E4E-4F1C-8D16-B8C35CB051AC}" type="parTrans" cxnId="{A67BF50B-3B2D-4970-A7C9-8DA7FE77AC07}">
      <dgm:prSet/>
      <dgm:spPr>
        <a:xfrm>
          <a:off x="5992634" y="4480208"/>
          <a:ext cx="567460" cy="391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476"/>
              </a:lnTo>
              <a:lnTo>
                <a:pt x="567460" y="313476"/>
              </a:lnTo>
              <a:lnTo>
                <a:pt x="567460" y="39133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0381589-4993-437A-9C0F-335570C42D80}" type="sibTrans" cxnId="{A67BF50B-3B2D-4970-A7C9-8DA7FE77AC07}">
      <dgm:prSet/>
      <dgm:spPr/>
      <dgm:t>
        <a:bodyPr/>
        <a:lstStyle/>
        <a:p>
          <a:endParaRPr lang="ru-RU"/>
        </a:p>
      </dgm:t>
    </dgm:pt>
    <dgm:pt modelId="{03A4900A-2EA7-4BF2-B977-F8AF5D572FC8}">
      <dgm:prSet custT="1"/>
      <dgm:spPr>
        <a:xfrm>
          <a:off x="7269229" y="4951220"/>
          <a:ext cx="1007965" cy="1386219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Александр Андрианов</a:t>
          </a:r>
        </a:p>
      </dgm:t>
    </dgm:pt>
    <dgm:pt modelId="{C7070391-0852-4E39-905B-954D3072C7C6}" type="parTrans" cxnId="{B5D1F0F5-136F-4DBD-AB05-83D95A02C4FB}">
      <dgm:prSet/>
      <dgm:spPr>
        <a:xfrm>
          <a:off x="7679832" y="4439991"/>
          <a:ext cx="403436" cy="422519"/>
        </a:xfrm>
        <a:custGeom>
          <a:avLst/>
          <a:gdLst/>
          <a:ahLst/>
          <a:cxnLst/>
          <a:rect l="0" t="0" r="0" b="0"/>
          <a:pathLst>
            <a:path>
              <a:moveTo>
                <a:pt x="403436" y="0"/>
              </a:moveTo>
              <a:lnTo>
                <a:pt x="403436" y="344664"/>
              </a:lnTo>
              <a:lnTo>
                <a:pt x="0" y="344664"/>
              </a:lnTo>
              <a:lnTo>
                <a:pt x="0" y="42251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68ACA8A-596C-4FB0-8BB5-8808ACEF793A}" type="sibTrans" cxnId="{B5D1F0F5-136F-4DBD-AB05-83D95A02C4FB}">
      <dgm:prSet/>
      <dgm:spPr/>
      <dgm:t>
        <a:bodyPr/>
        <a:lstStyle/>
        <a:p>
          <a:endParaRPr lang="ru-RU"/>
        </a:p>
      </dgm:t>
    </dgm:pt>
    <dgm:pt modelId="{A6FE5B64-36BE-4A09-A28F-E559C684AFE9}">
      <dgm:prSet custT="1"/>
      <dgm:spPr>
        <a:xfrm>
          <a:off x="8476029" y="4962934"/>
          <a:ext cx="888778" cy="137639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Анна</a:t>
          </a:r>
          <a:r>
            <a:rPr lang="ru-RU" sz="11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Тимакина</a:t>
          </a:r>
        </a:p>
      </dgm:t>
    </dgm:pt>
    <dgm:pt modelId="{16F1BAA1-282B-4BD2-BEAD-1DEC555906D5}" type="parTrans" cxnId="{E0A0116F-2884-4989-8FA3-A8947E1001D8}">
      <dgm:prSet/>
      <dgm:spPr>
        <a:xfrm>
          <a:off x="8083269" y="4439991"/>
          <a:ext cx="743770" cy="434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378"/>
              </a:lnTo>
              <a:lnTo>
                <a:pt x="743770" y="356378"/>
              </a:lnTo>
              <a:lnTo>
                <a:pt x="743770" y="43423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8438F13-FB5C-4AC1-A519-624BB48BCF8A}" type="sibTrans" cxnId="{E0A0116F-2884-4989-8FA3-A8947E1001D8}">
      <dgm:prSet/>
      <dgm:spPr/>
      <dgm:t>
        <a:bodyPr/>
        <a:lstStyle/>
        <a:p>
          <a:endParaRPr lang="ru-RU"/>
        </a:p>
      </dgm:t>
    </dgm:pt>
    <dgm:pt modelId="{F6F8F1A2-3A54-4AC2-886C-A59B5D60382E}">
      <dgm:prSet phldrT="[Текст]" custT="1"/>
      <dgm:spPr>
        <a:xfrm>
          <a:off x="831275" y="3178952"/>
          <a:ext cx="995502" cy="13389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endParaRPr lang="ru-RU" sz="1200" b="1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endParaRPr lang="ru-RU" sz="1200" b="1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r>
            <a:rPr lang="ru-RU" sz="1200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Геннадий Белов</a:t>
          </a:r>
        </a:p>
        <a:p>
          <a:endParaRPr lang="ru-RU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6265F87-BE01-44C4-8E0F-A3FE5ACEDEE5}" type="sibTrans" cxnId="{A867301A-E992-4A7A-B254-21397AB2D542}">
      <dgm:prSet/>
      <dgm:spPr/>
      <dgm:t>
        <a:bodyPr/>
        <a:lstStyle/>
        <a:p>
          <a:endParaRPr lang="ru-RU"/>
        </a:p>
      </dgm:t>
    </dgm:pt>
    <dgm:pt modelId="{9DC8388E-FD0A-4DE7-A309-C9125DB2B466}" type="parTrans" cxnId="{A867301A-E992-4A7A-B254-21397AB2D542}">
      <dgm:prSet/>
      <dgm:spPr>
        <a:xfrm>
          <a:off x="1235647" y="2610894"/>
          <a:ext cx="1360508" cy="479348"/>
        </a:xfrm>
        <a:custGeom>
          <a:avLst/>
          <a:gdLst/>
          <a:ahLst/>
          <a:cxnLst/>
          <a:rect l="0" t="0" r="0" b="0"/>
          <a:pathLst>
            <a:path>
              <a:moveTo>
                <a:pt x="1360508" y="0"/>
              </a:moveTo>
              <a:lnTo>
                <a:pt x="1360508" y="401493"/>
              </a:lnTo>
              <a:lnTo>
                <a:pt x="0" y="401493"/>
              </a:lnTo>
              <a:lnTo>
                <a:pt x="0" y="47934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ED01AF1-9DE7-4779-9F8C-BF364A3C4443}" type="pres">
      <dgm:prSet presAssocID="{698CFB2F-D218-4E6E-A00C-A437258899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A2BB8B-D6BA-4084-9F96-9DB71F315C0F}" type="pres">
      <dgm:prSet presAssocID="{1B76FBCF-2ECE-485B-A6F0-D2F874DE084F}" presName="hierRoot1" presStyleCnt="0"/>
      <dgm:spPr/>
    </dgm:pt>
    <dgm:pt modelId="{F596B57C-1409-46E9-80FC-DC3DEC81072F}" type="pres">
      <dgm:prSet presAssocID="{1B76FBCF-2ECE-485B-A6F0-D2F874DE084F}" presName="composite" presStyleCnt="0"/>
      <dgm:spPr/>
    </dgm:pt>
    <dgm:pt modelId="{9D498D39-4AE8-44A2-B54C-9FA8721E98DA}" type="pres">
      <dgm:prSet presAssocID="{1B76FBCF-2ECE-485B-A6F0-D2F874DE084F}" presName="background" presStyleLbl="node0" presStyleIdx="0" presStyleCnt="1"/>
      <dgm:spPr>
        <a:xfrm>
          <a:off x="4187536" y="849897"/>
          <a:ext cx="1418406" cy="1810309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509C97C-015B-4C33-9F9F-294E43FB1AEC}" type="pres">
      <dgm:prSet presAssocID="{1B76FBCF-2ECE-485B-A6F0-D2F874DE084F}" presName="text" presStyleLbl="fgAcc0" presStyleIdx="0" presStyleCnt="1" custScaleX="168775" custScaleY="339224" custLinFactY="100000" custLinFactNeighborX="-4666" custLinFactNeighborY="1154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30A5D2-33DC-4960-BC87-DC6BBC41508B}" type="pres">
      <dgm:prSet presAssocID="{1B76FBCF-2ECE-485B-A6F0-D2F874DE084F}" presName="hierChild2" presStyleCnt="0"/>
      <dgm:spPr/>
    </dgm:pt>
    <dgm:pt modelId="{E43A9140-952D-4ABC-B4D3-5F13D148BACD}" type="pres">
      <dgm:prSet presAssocID="{B928CA51-DA76-42DD-8092-BADC01FFB71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F251523-717B-4D8B-AF94-88C0844451D4}" type="pres">
      <dgm:prSet presAssocID="{27ABEA50-5501-4951-8472-64E6B6061636}" presName="hierRoot2" presStyleCnt="0"/>
      <dgm:spPr/>
    </dgm:pt>
    <dgm:pt modelId="{8C53F7CA-88E2-4B61-93C9-1E8FA6CAA88A}" type="pres">
      <dgm:prSet presAssocID="{27ABEA50-5501-4951-8472-64E6B6061636}" presName="composite2" presStyleCnt="0"/>
      <dgm:spPr/>
    </dgm:pt>
    <dgm:pt modelId="{083FE0B3-FA19-473E-81A2-696293D5DB83}" type="pres">
      <dgm:prSet presAssocID="{27ABEA50-5501-4951-8472-64E6B6061636}" presName="background2" presStyleLbl="node2" presStyleIdx="0" presStyleCnt="2"/>
      <dgm:spPr>
        <a:xfrm>
          <a:off x="1816202" y="1273088"/>
          <a:ext cx="1559906" cy="133780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7E329AA-3022-4FE6-AC9D-9B381F431840}" type="pres">
      <dgm:prSet presAssocID="{27ABEA50-5501-4951-8472-64E6B6061636}" presName="text2" presStyleLbl="fgAcc2" presStyleIdx="0" presStyleCnt="2" custScaleX="185612" custScaleY="250684" custLinFactY="-46626" custLinFactNeighborX="-2525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CB66E-F08A-4AC2-88AF-EFA7355B5EED}" type="pres">
      <dgm:prSet presAssocID="{27ABEA50-5501-4951-8472-64E6B6061636}" presName="hierChild3" presStyleCnt="0"/>
      <dgm:spPr/>
    </dgm:pt>
    <dgm:pt modelId="{A9DBD612-0D23-4326-A251-195F84A099B7}" type="pres">
      <dgm:prSet presAssocID="{9DC8388E-FD0A-4DE7-A309-C9125DB2B466}" presName="Name17" presStyleLbl="parChTrans1D3" presStyleIdx="0" presStyleCnt="4"/>
      <dgm:spPr/>
      <dgm:t>
        <a:bodyPr/>
        <a:lstStyle/>
        <a:p>
          <a:endParaRPr lang="ru-RU"/>
        </a:p>
      </dgm:t>
    </dgm:pt>
    <dgm:pt modelId="{5B08608C-09C0-4C55-887C-34D05A4665B4}" type="pres">
      <dgm:prSet presAssocID="{F6F8F1A2-3A54-4AC2-886C-A59B5D60382E}" presName="hierRoot3" presStyleCnt="0"/>
      <dgm:spPr/>
    </dgm:pt>
    <dgm:pt modelId="{51035ECA-68C6-4FC1-8CE1-35E77F459177}" type="pres">
      <dgm:prSet presAssocID="{F6F8F1A2-3A54-4AC2-886C-A59B5D60382E}" presName="composite3" presStyleCnt="0"/>
      <dgm:spPr/>
    </dgm:pt>
    <dgm:pt modelId="{50196009-F29E-4F8D-8B73-00EF1805D0FF}" type="pres">
      <dgm:prSet presAssocID="{F6F8F1A2-3A54-4AC2-886C-A59B5D60382E}" presName="background3" presStyleLbl="node3" presStyleIdx="0" presStyleCnt="4"/>
      <dgm:spPr>
        <a:xfrm>
          <a:off x="737896" y="3090242"/>
          <a:ext cx="995502" cy="133892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E889BC5-FC96-420C-98A7-42C5D3686C4D}" type="pres">
      <dgm:prSet presAssocID="{F6F8F1A2-3A54-4AC2-886C-A59B5D60382E}" presName="text3" presStyleLbl="fgAcc3" presStyleIdx="0" presStyleCnt="4" custScaleX="118454" custScaleY="250894" custLinFactY="-2604" custLinFactNeighborX="-4423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E56FAD-18D8-4A4D-ADD6-D27F2895E476}" type="pres">
      <dgm:prSet presAssocID="{F6F8F1A2-3A54-4AC2-886C-A59B5D60382E}" presName="hierChild4" presStyleCnt="0"/>
      <dgm:spPr/>
    </dgm:pt>
    <dgm:pt modelId="{502A88F7-EA72-4A42-AFFD-3AF14EB11C57}" type="pres">
      <dgm:prSet presAssocID="{CECDF04E-EA63-4D30-B1D6-E3AC8774C369}" presName="Name23" presStyleLbl="parChTrans1D4" presStyleIdx="0" presStyleCnt="8"/>
      <dgm:spPr/>
      <dgm:t>
        <a:bodyPr/>
        <a:lstStyle/>
        <a:p>
          <a:endParaRPr lang="ru-RU"/>
        </a:p>
      </dgm:t>
    </dgm:pt>
    <dgm:pt modelId="{F43B0337-37FC-4177-BCDD-CEDA3558435F}" type="pres">
      <dgm:prSet presAssocID="{86A2B3A5-9380-4A17-9C11-F0985E5B91E4}" presName="hierRoot4" presStyleCnt="0"/>
      <dgm:spPr/>
    </dgm:pt>
    <dgm:pt modelId="{0069178F-C925-41EF-85DE-8419D2B3D619}" type="pres">
      <dgm:prSet presAssocID="{86A2B3A5-9380-4A17-9C11-F0985E5B91E4}" presName="composite4" presStyleCnt="0"/>
      <dgm:spPr/>
    </dgm:pt>
    <dgm:pt modelId="{23AB83AB-480C-4473-A8EC-A40682A027CF}" type="pres">
      <dgm:prSet presAssocID="{86A2B3A5-9380-4A17-9C11-F0985E5B91E4}" presName="background4" presStyleLbl="node4" presStyleIdx="0" presStyleCnt="8"/>
      <dgm:spPr>
        <a:xfrm>
          <a:off x="190286" y="4890495"/>
          <a:ext cx="1041271" cy="125133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57557EF-D44B-4A60-8D5E-D223EE066401}" type="pres">
      <dgm:prSet presAssocID="{86A2B3A5-9380-4A17-9C11-F0985E5B91E4}" presName="text4" presStyleLbl="fgAcc4" presStyleIdx="0" presStyleCnt="8" custScaleX="123900" custScaleY="234480" custLinFactNeighborX="-39685" custLinFactNeighborY="-61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24E8F7-BFCF-47F0-9597-F94B828D1328}" type="pres">
      <dgm:prSet presAssocID="{86A2B3A5-9380-4A17-9C11-F0985E5B91E4}" presName="hierChild5" presStyleCnt="0"/>
      <dgm:spPr/>
    </dgm:pt>
    <dgm:pt modelId="{E88E5616-C501-402A-8E9E-D42DDFD316C1}" type="pres">
      <dgm:prSet presAssocID="{0D6077F3-17F0-4C11-AC1E-B3CD26A01430}" presName="Name23" presStyleLbl="parChTrans1D4" presStyleIdx="1" presStyleCnt="8"/>
      <dgm:spPr/>
      <dgm:t>
        <a:bodyPr/>
        <a:lstStyle/>
        <a:p>
          <a:endParaRPr lang="ru-RU"/>
        </a:p>
      </dgm:t>
    </dgm:pt>
    <dgm:pt modelId="{3C718423-B4F3-4E40-93D9-3FB687F24C08}" type="pres">
      <dgm:prSet presAssocID="{AEB3DFBE-5CBE-48F2-800A-F11B041AFD23}" presName="hierRoot4" presStyleCnt="0"/>
      <dgm:spPr/>
    </dgm:pt>
    <dgm:pt modelId="{2AE9A6A7-1431-4063-9ADB-AA0321A1AA61}" type="pres">
      <dgm:prSet presAssocID="{AEB3DFBE-5CBE-48F2-800A-F11B041AFD23}" presName="composite4" presStyleCnt="0"/>
      <dgm:spPr/>
    </dgm:pt>
    <dgm:pt modelId="{29C660F7-914B-4AFE-BBB0-D7EADEAF1D7F}" type="pres">
      <dgm:prSet presAssocID="{AEB3DFBE-5CBE-48F2-800A-F11B041AFD23}" presName="background4" presStyleLbl="node4" presStyleIdx="1" presStyleCnt="8"/>
      <dgm:spPr>
        <a:xfrm>
          <a:off x="1590046" y="4882352"/>
          <a:ext cx="939169" cy="130103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12DA632-009C-4755-842A-8F33FEDD53F1}" type="pres">
      <dgm:prSet presAssocID="{AEB3DFBE-5CBE-48F2-800A-F11B041AFD23}" presName="text4" presStyleLbl="fgAcc4" presStyleIdx="1" presStyleCnt="8" custScaleX="127871" custScaleY="243793" custLinFactNeighborX="-19251" custLinFactNeighborY="-634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2C096E-597C-4FD7-B538-C4D0D1BA4D95}" type="pres">
      <dgm:prSet presAssocID="{AEB3DFBE-5CBE-48F2-800A-F11B041AFD23}" presName="hierChild5" presStyleCnt="0"/>
      <dgm:spPr/>
    </dgm:pt>
    <dgm:pt modelId="{09EBB01F-E719-4D13-A594-129D3CB68BD0}" type="pres">
      <dgm:prSet presAssocID="{A70AFF9E-33F4-4618-8457-6105921F57D6}" presName="Name17" presStyleLbl="parChTrans1D3" presStyleIdx="1" presStyleCnt="4"/>
      <dgm:spPr/>
      <dgm:t>
        <a:bodyPr/>
        <a:lstStyle/>
        <a:p>
          <a:endParaRPr lang="ru-RU"/>
        </a:p>
      </dgm:t>
    </dgm:pt>
    <dgm:pt modelId="{D7F74FEB-C8EE-4F23-9E54-E744B0706591}" type="pres">
      <dgm:prSet presAssocID="{82F9D0E3-C947-43F0-8C6C-5A5214BEC1B6}" presName="hierRoot3" presStyleCnt="0"/>
      <dgm:spPr/>
    </dgm:pt>
    <dgm:pt modelId="{3B83964E-CB9F-48FD-B1D8-4B5C24980904}" type="pres">
      <dgm:prSet presAssocID="{82F9D0E3-C947-43F0-8C6C-5A5214BEC1B6}" presName="composite3" presStyleCnt="0"/>
      <dgm:spPr/>
    </dgm:pt>
    <dgm:pt modelId="{273C9238-DC92-478E-9309-7A639C586641}" type="pres">
      <dgm:prSet presAssocID="{82F9D0E3-C947-43F0-8C6C-5A5214BEC1B6}" presName="background3" presStyleLbl="node3" presStyleIdx="1" presStyleCnt="4"/>
      <dgm:spPr>
        <a:xfrm>
          <a:off x="3294511" y="3072429"/>
          <a:ext cx="1113992" cy="131999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A306D5E-6777-4A5A-ABF2-C9A871CF0060}" type="pres">
      <dgm:prSet presAssocID="{82F9D0E3-C947-43F0-8C6C-5A5214BEC1B6}" presName="text3" presStyleLbl="fgAcc3" presStyleIdx="1" presStyleCnt="4" custScaleX="205633" custScaleY="255644" custLinFactY="-5942" custLinFactNeighborX="-1173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5792B4-C0EA-4602-8C3A-DADD9F8285F5}" type="pres">
      <dgm:prSet presAssocID="{82F9D0E3-C947-43F0-8C6C-5A5214BEC1B6}" presName="hierChild4" presStyleCnt="0"/>
      <dgm:spPr/>
    </dgm:pt>
    <dgm:pt modelId="{9B21A9E5-71B5-4336-9323-A6D8ADA07673}" type="pres">
      <dgm:prSet presAssocID="{FC236187-7D7B-4845-BF26-CE2C1B395C4A}" presName="Name23" presStyleLbl="parChTrans1D4" presStyleIdx="2" presStyleCnt="8"/>
      <dgm:spPr/>
      <dgm:t>
        <a:bodyPr/>
        <a:lstStyle/>
        <a:p>
          <a:endParaRPr lang="ru-RU"/>
        </a:p>
      </dgm:t>
    </dgm:pt>
    <dgm:pt modelId="{CFF602FA-A0B6-4537-9791-ACF3D8DC2EFC}" type="pres">
      <dgm:prSet presAssocID="{4770CB2D-A388-4465-8341-D4F5081EE587}" presName="hierRoot4" presStyleCnt="0"/>
      <dgm:spPr/>
    </dgm:pt>
    <dgm:pt modelId="{44ADEC49-23B1-46F2-A009-A790C86D8FBD}" type="pres">
      <dgm:prSet presAssocID="{4770CB2D-A388-4465-8341-D4F5081EE587}" presName="composite4" presStyleCnt="0"/>
      <dgm:spPr/>
    </dgm:pt>
    <dgm:pt modelId="{B12C26B1-FB48-4124-90FF-D7BFC3FCB52D}" type="pres">
      <dgm:prSet presAssocID="{4770CB2D-A388-4465-8341-D4F5081EE587}" presName="background4" presStyleLbl="node4" presStyleIdx="2" presStyleCnt="8"/>
      <dgm:spPr>
        <a:xfrm>
          <a:off x="2785005" y="4872457"/>
          <a:ext cx="998057" cy="126272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187B98E-2842-4AD7-92BD-23E52F72FF8E}" type="pres">
      <dgm:prSet presAssocID="{4770CB2D-A388-4465-8341-D4F5081EE587}" presName="text4" presStyleLbl="fgAcc4" presStyleIdx="2" presStyleCnt="8" custScaleX="118758" custScaleY="236615" custLinFactNeighborX="-11037" custLinFactNeighborY="-61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580FAF-2280-447E-91F1-386C2F8C71DF}" type="pres">
      <dgm:prSet presAssocID="{4770CB2D-A388-4465-8341-D4F5081EE587}" presName="hierChild5" presStyleCnt="0"/>
      <dgm:spPr/>
    </dgm:pt>
    <dgm:pt modelId="{18584123-601A-4F03-8B50-BDF8589276CD}" type="pres">
      <dgm:prSet presAssocID="{2211D406-AB9B-4E83-9B99-2D478107021B}" presName="Name23" presStyleLbl="parChTrans1D4" presStyleIdx="3" presStyleCnt="8"/>
      <dgm:spPr/>
      <dgm:t>
        <a:bodyPr/>
        <a:lstStyle/>
        <a:p>
          <a:endParaRPr lang="ru-RU"/>
        </a:p>
      </dgm:t>
    </dgm:pt>
    <dgm:pt modelId="{F4419E66-D533-45D0-9069-D5C318465DD9}" type="pres">
      <dgm:prSet presAssocID="{99895CF6-697D-40BA-88E3-835E705B45A8}" presName="hierRoot4" presStyleCnt="0"/>
      <dgm:spPr/>
    </dgm:pt>
    <dgm:pt modelId="{431BE564-C83D-465D-B18A-BD3F837885F1}" type="pres">
      <dgm:prSet presAssocID="{99895CF6-697D-40BA-88E3-835E705B45A8}" presName="composite4" presStyleCnt="0"/>
      <dgm:spPr/>
    </dgm:pt>
    <dgm:pt modelId="{04DFDA46-AAA9-4B5D-A5E5-A2E1134C945D}" type="pres">
      <dgm:prSet presAssocID="{99895CF6-697D-40BA-88E3-835E705B45A8}" presName="background4" presStyleLbl="node4" presStyleIdx="3" presStyleCnt="8"/>
      <dgm:spPr>
        <a:xfrm>
          <a:off x="4009724" y="4866432"/>
          <a:ext cx="959868" cy="127535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266A32E-E388-4569-B562-81A080215185}" type="pres">
      <dgm:prSet presAssocID="{99895CF6-697D-40BA-88E3-835E705B45A8}" presName="text4" presStyleLbl="fgAcc4" presStyleIdx="3" presStyleCnt="8" custScaleX="140246" custScaleY="238982" custLinFactNeighborX="-6289" custLinFactNeighborY="-62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8D2597-083F-4FED-86BE-487CD228C411}" type="pres">
      <dgm:prSet presAssocID="{99895CF6-697D-40BA-88E3-835E705B45A8}" presName="hierChild5" presStyleCnt="0"/>
      <dgm:spPr/>
    </dgm:pt>
    <dgm:pt modelId="{BFDF8FA7-FD0C-4109-A820-801A11B9F1C2}" type="pres">
      <dgm:prSet presAssocID="{F1F94EE8-AC60-4A60-825C-CC801F2A368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DF0120E-2126-4775-9A0C-6FF314313760}" type="pres">
      <dgm:prSet presAssocID="{D4719B61-CEC0-43FE-92A2-8805383C6BF5}" presName="hierRoot2" presStyleCnt="0"/>
      <dgm:spPr/>
    </dgm:pt>
    <dgm:pt modelId="{7FE02764-08B9-41C9-816D-CE4BA73F999F}" type="pres">
      <dgm:prSet presAssocID="{D4719B61-CEC0-43FE-92A2-8805383C6BF5}" presName="composite2" presStyleCnt="0"/>
      <dgm:spPr/>
    </dgm:pt>
    <dgm:pt modelId="{0319BDE8-A0E8-4EB4-B965-AD09C53F65D8}" type="pres">
      <dgm:prSet presAssocID="{D4719B61-CEC0-43FE-92A2-8805383C6BF5}" presName="background2" presStyleLbl="node2" presStyleIdx="1" presStyleCnt="2"/>
      <dgm:spPr>
        <a:xfrm>
          <a:off x="6592251" y="1174836"/>
          <a:ext cx="1280024" cy="160172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797DF3B-2C9F-41B0-B902-391E1CD8301E}" type="pres">
      <dgm:prSet presAssocID="{D4719B61-CEC0-43FE-92A2-8805383C6BF5}" presName="text2" presStyleLbl="fgAcc2" presStyleIdx="1" presStyleCnt="2" custScaleX="152309" custScaleY="300138" custLinFactY="-65037" custLinFactNeighborX="241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73949F-03D1-47B6-99A1-65B7EB6F588C}" type="pres">
      <dgm:prSet presAssocID="{D4719B61-CEC0-43FE-92A2-8805383C6BF5}" presName="hierChild3" presStyleCnt="0"/>
      <dgm:spPr/>
    </dgm:pt>
    <dgm:pt modelId="{08071B50-C02D-4FB7-B616-2B36C605D3DE}" type="pres">
      <dgm:prSet presAssocID="{86AB19EB-17EB-4206-943D-30A566EADD46}" presName="Name17" presStyleLbl="parChTrans1D3" presStyleIdx="2" presStyleCnt="4"/>
      <dgm:spPr/>
      <dgm:t>
        <a:bodyPr/>
        <a:lstStyle/>
        <a:p>
          <a:endParaRPr lang="ru-RU"/>
        </a:p>
      </dgm:t>
    </dgm:pt>
    <dgm:pt modelId="{CCFB33C7-38AB-490C-B65D-0E4295A3AD52}" type="pres">
      <dgm:prSet presAssocID="{0D2867DD-7260-4B1E-A575-4078E958B9AD}" presName="hierRoot3" presStyleCnt="0"/>
      <dgm:spPr/>
    </dgm:pt>
    <dgm:pt modelId="{B6840728-A306-4A74-9F46-EE16639D7469}" type="pres">
      <dgm:prSet presAssocID="{0D2867DD-7260-4B1E-A575-4078E958B9AD}" presName="composite3" presStyleCnt="0"/>
      <dgm:spPr/>
    </dgm:pt>
    <dgm:pt modelId="{CFD26F81-1149-4768-BC54-9FB3CA721B53}" type="pres">
      <dgm:prSet presAssocID="{0D2867DD-7260-4B1E-A575-4078E958B9AD}" presName="background3" presStyleLbl="node3" presStyleIdx="2" presStyleCnt="4"/>
      <dgm:spPr>
        <a:xfrm>
          <a:off x="5516901" y="3211832"/>
          <a:ext cx="951464" cy="126837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43A1914-6E4D-4601-8083-56B20CFB5F1A}" type="pres">
      <dgm:prSet presAssocID="{0D2867DD-7260-4B1E-A575-4078E958B9AD}" presName="text3" presStyleLbl="fgAcc3" presStyleIdx="2" presStyleCnt="4" custScaleX="157486" custScaleY="228252" custLinFactY="-29274" custLinFactNeighborX="-1612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2094A0-9B67-4837-A1AB-145033FDECFE}" type="pres">
      <dgm:prSet presAssocID="{0D2867DD-7260-4B1E-A575-4078E958B9AD}" presName="hierChild4" presStyleCnt="0"/>
      <dgm:spPr/>
    </dgm:pt>
    <dgm:pt modelId="{D8472AB0-6C66-48FD-972C-DE3CA4F4E8D0}" type="pres">
      <dgm:prSet presAssocID="{6311DBD5-F67A-4782-99B6-F597A8DCD1F9}" presName="Name23" presStyleLbl="parChTrans1D4" presStyleIdx="4" presStyleCnt="8"/>
      <dgm:spPr/>
      <dgm:t>
        <a:bodyPr/>
        <a:lstStyle/>
        <a:p>
          <a:endParaRPr lang="ru-RU"/>
        </a:p>
      </dgm:t>
    </dgm:pt>
    <dgm:pt modelId="{AF3A3871-61D6-481D-A37E-9D81CB94FDB7}" type="pres">
      <dgm:prSet presAssocID="{7807D14B-783B-4BA1-BF61-ACF7FA1155BB}" presName="hierRoot4" presStyleCnt="0"/>
      <dgm:spPr/>
    </dgm:pt>
    <dgm:pt modelId="{9963B15F-6C34-431B-8BC2-53463429432B}" type="pres">
      <dgm:prSet presAssocID="{7807D14B-783B-4BA1-BF61-ACF7FA1155BB}" presName="composite4" presStyleCnt="0"/>
      <dgm:spPr/>
    </dgm:pt>
    <dgm:pt modelId="{4E1DFAD1-6BB0-4084-82C7-6EE4F8CEF743}" type="pres">
      <dgm:prSet presAssocID="{7807D14B-783B-4BA1-BF61-ACF7FA1155BB}" presName="background4" presStyleLbl="node4" presStyleIdx="4" presStyleCnt="8"/>
      <dgm:spPr>
        <a:xfrm>
          <a:off x="5195556" y="4854708"/>
          <a:ext cx="786298" cy="1372979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DBBAF28-F370-4548-8FD8-712FD63715DE}" type="pres">
      <dgm:prSet presAssocID="{7807D14B-783B-4BA1-BF61-ACF7FA1155BB}" presName="text4" presStyleLbl="fgAcc4" presStyleIdx="4" presStyleCnt="8" custScaleX="93561" custScaleY="257275" custLinFactY="-4899" custLinFactNeighborX="-162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80EB8C-73CD-4F72-93FE-5B91248E8BC6}" type="pres">
      <dgm:prSet presAssocID="{7807D14B-783B-4BA1-BF61-ACF7FA1155BB}" presName="hierChild5" presStyleCnt="0"/>
      <dgm:spPr/>
    </dgm:pt>
    <dgm:pt modelId="{04EE0F3E-372E-4CC9-8E38-2D627DFB6BBF}" type="pres">
      <dgm:prSet presAssocID="{0D347166-0E4E-4F1C-8D16-B8C35CB051AC}" presName="Name23" presStyleLbl="parChTrans1D4" presStyleIdx="5" presStyleCnt="8"/>
      <dgm:spPr/>
      <dgm:t>
        <a:bodyPr/>
        <a:lstStyle/>
        <a:p>
          <a:endParaRPr lang="ru-RU"/>
        </a:p>
      </dgm:t>
    </dgm:pt>
    <dgm:pt modelId="{71FFDCD4-D3FD-4EE7-9EE1-87729AA933C9}" type="pres">
      <dgm:prSet presAssocID="{99C0D5B9-269D-40FC-85A0-3385B8982E17}" presName="hierRoot4" presStyleCnt="0"/>
      <dgm:spPr/>
    </dgm:pt>
    <dgm:pt modelId="{4984D025-FB52-427E-9B65-6D9549F31744}" type="pres">
      <dgm:prSet presAssocID="{99C0D5B9-269D-40FC-85A0-3385B8982E17}" presName="composite4" presStyleCnt="0"/>
      <dgm:spPr/>
    </dgm:pt>
    <dgm:pt modelId="{FC0ACC4A-5239-40D0-AE86-8F2509E61CDF}" type="pres">
      <dgm:prSet presAssocID="{99C0D5B9-269D-40FC-85A0-3385B8982E17}" presName="background4" presStyleLbl="node4" presStyleIdx="5" presStyleCnt="8"/>
      <dgm:spPr>
        <a:xfrm>
          <a:off x="6127660" y="4871540"/>
          <a:ext cx="864868" cy="136943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F02CB8B-51E8-42C6-A665-C73716B34AF2}" type="pres">
      <dgm:prSet presAssocID="{99C0D5B9-269D-40FC-85A0-3385B8982E17}" presName="text4" presStyleLbl="fgAcc4" presStyleIdx="5" presStyleCnt="8" custScaleX="102910" custScaleY="256610" custLinFactY="-1745" custLinFactNeighborX="-649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B02DD5-D693-47A9-9C96-A679EC4DE384}" type="pres">
      <dgm:prSet presAssocID="{99C0D5B9-269D-40FC-85A0-3385B8982E17}" presName="hierChild5" presStyleCnt="0"/>
      <dgm:spPr/>
    </dgm:pt>
    <dgm:pt modelId="{5D0EB309-0775-44DA-84CD-3ED8BD2D49DB}" type="pres">
      <dgm:prSet presAssocID="{F9E5969F-92D2-4A96-A307-541202092564}" presName="Name17" presStyleLbl="parChTrans1D3" presStyleIdx="3" presStyleCnt="4"/>
      <dgm:spPr/>
      <dgm:t>
        <a:bodyPr/>
        <a:lstStyle/>
        <a:p>
          <a:endParaRPr lang="ru-RU"/>
        </a:p>
      </dgm:t>
    </dgm:pt>
    <dgm:pt modelId="{8FA17FE7-35C4-4C52-86DB-BBC96BF76D1D}" type="pres">
      <dgm:prSet presAssocID="{C1F81818-80F5-4C50-829A-1040C3EED89A}" presName="hierRoot3" presStyleCnt="0"/>
      <dgm:spPr/>
    </dgm:pt>
    <dgm:pt modelId="{C5FC78F4-06C6-4B9D-946B-31DA454A2AA6}" type="pres">
      <dgm:prSet presAssocID="{C1F81818-80F5-4C50-829A-1040C3EED89A}" presName="composite3" presStyleCnt="0"/>
      <dgm:spPr/>
    </dgm:pt>
    <dgm:pt modelId="{DFD2A6F0-8B07-4046-B60D-17E5F5965CC0}" type="pres">
      <dgm:prSet presAssocID="{C1F81818-80F5-4C50-829A-1040C3EED89A}" presName="background3" presStyleLbl="node3" presStyleIdx="3" presStyleCnt="4"/>
      <dgm:spPr>
        <a:xfrm>
          <a:off x="7587325" y="3202263"/>
          <a:ext cx="991888" cy="123772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481332B-A1EB-4BAB-AD8C-ACBE94F65A92}" type="pres">
      <dgm:prSet presAssocID="{C1F81818-80F5-4C50-829A-1040C3EED89A}" presName="text3" presStyleLbl="fgAcc3" presStyleIdx="3" presStyleCnt="4" custScaleX="118024" custScaleY="231931" custLinFactY="-31067" custLinFactNeighborX="-2289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6B239B-3744-44BA-885A-AADF30F4259F}" type="pres">
      <dgm:prSet presAssocID="{C1F81818-80F5-4C50-829A-1040C3EED89A}" presName="hierChild4" presStyleCnt="0"/>
      <dgm:spPr/>
    </dgm:pt>
    <dgm:pt modelId="{29324B24-CA11-432D-8DD2-7E19198BF7B0}" type="pres">
      <dgm:prSet presAssocID="{C7070391-0852-4E39-905B-954D3072C7C6}" presName="Name23" presStyleLbl="parChTrans1D4" presStyleIdx="6" presStyleCnt="8"/>
      <dgm:spPr/>
      <dgm:t>
        <a:bodyPr/>
        <a:lstStyle/>
        <a:p>
          <a:endParaRPr lang="ru-RU"/>
        </a:p>
      </dgm:t>
    </dgm:pt>
    <dgm:pt modelId="{6403B326-E3B2-4676-9440-229154A7D66A}" type="pres">
      <dgm:prSet presAssocID="{03A4900A-2EA7-4BF2-B977-F8AF5D572FC8}" presName="hierRoot4" presStyleCnt="0"/>
      <dgm:spPr/>
    </dgm:pt>
    <dgm:pt modelId="{09870D6A-82F7-4E0C-9E69-BAD9749DE786}" type="pres">
      <dgm:prSet presAssocID="{03A4900A-2EA7-4BF2-B977-F8AF5D572FC8}" presName="composite4" presStyleCnt="0"/>
      <dgm:spPr/>
    </dgm:pt>
    <dgm:pt modelId="{23CFD6AE-FB31-4715-BA4C-9320BD68C940}" type="pres">
      <dgm:prSet presAssocID="{03A4900A-2EA7-4BF2-B977-F8AF5D572FC8}" presName="background4" presStyleLbl="node4" presStyleIdx="6" presStyleCnt="8"/>
      <dgm:spPr>
        <a:xfrm>
          <a:off x="7175849" y="4862510"/>
          <a:ext cx="1007965" cy="1386219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EA113B3-7887-41E6-BA53-EABC9C648C3A}" type="pres">
      <dgm:prSet presAssocID="{03A4900A-2EA7-4BF2-B977-F8AF5D572FC8}" presName="text4" presStyleLbl="fgAcc4" presStyleIdx="6" presStyleCnt="8" custScaleX="119937" custScaleY="259756" custLinFactNeighborX="-6906" custLinFactNeighborY="-97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C53FD4-917B-4FBE-8155-0F6CB0F9D47E}" type="pres">
      <dgm:prSet presAssocID="{03A4900A-2EA7-4BF2-B977-F8AF5D572FC8}" presName="hierChild5" presStyleCnt="0"/>
      <dgm:spPr/>
    </dgm:pt>
    <dgm:pt modelId="{D61948AD-F1AE-4FC6-9DB9-41A2728B107A}" type="pres">
      <dgm:prSet presAssocID="{16F1BAA1-282B-4BD2-BEAD-1DEC555906D5}" presName="Name23" presStyleLbl="parChTrans1D4" presStyleIdx="7" presStyleCnt="8"/>
      <dgm:spPr/>
      <dgm:t>
        <a:bodyPr/>
        <a:lstStyle/>
        <a:p>
          <a:endParaRPr lang="ru-RU"/>
        </a:p>
      </dgm:t>
    </dgm:pt>
    <dgm:pt modelId="{5584B4C3-884A-4689-80CF-61FE639A0BD9}" type="pres">
      <dgm:prSet presAssocID="{A6FE5B64-36BE-4A09-A28F-E559C684AFE9}" presName="hierRoot4" presStyleCnt="0"/>
      <dgm:spPr/>
    </dgm:pt>
    <dgm:pt modelId="{27CECAAC-6BDA-49BA-8580-036FA1254DEC}" type="pres">
      <dgm:prSet presAssocID="{A6FE5B64-36BE-4A09-A28F-E559C684AFE9}" presName="composite4" presStyleCnt="0"/>
      <dgm:spPr/>
    </dgm:pt>
    <dgm:pt modelId="{BB74A508-CAED-4232-90DD-7EB24618BE29}" type="pres">
      <dgm:prSet presAssocID="{A6FE5B64-36BE-4A09-A28F-E559C684AFE9}" presName="background4" presStyleLbl="node4" presStyleIdx="7" presStyleCnt="8"/>
      <dgm:spPr>
        <a:xfrm>
          <a:off x="8382650" y="4874224"/>
          <a:ext cx="888778" cy="137639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9B6372C-7F25-4AD7-A78C-F91664D539DF}" type="pres">
      <dgm:prSet presAssocID="{A6FE5B64-36BE-4A09-A28F-E559C684AFE9}" presName="text4" presStyleLbl="fgAcc4" presStyleIdx="7" presStyleCnt="8" custScaleX="105755" custScaleY="257915" custLinFactNeighborX="-5469" custLinFactNeighborY="-95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D9B210-8043-44A5-8621-D5CE2074CA19}" type="pres">
      <dgm:prSet presAssocID="{A6FE5B64-36BE-4A09-A28F-E559C684AFE9}" presName="hierChild5" presStyleCnt="0"/>
      <dgm:spPr/>
    </dgm:pt>
  </dgm:ptLst>
  <dgm:cxnLst>
    <dgm:cxn modelId="{B5D1F0F5-136F-4DBD-AB05-83D95A02C4FB}" srcId="{C1F81818-80F5-4C50-829A-1040C3EED89A}" destId="{03A4900A-2EA7-4BF2-B977-F8AF5D572FC8}" srcOrd="0" destOrd="0" parTransId="{C7070391-0852-4E39-905B-954D3072C7C6}" sibTransId="{668ACA8A-596C-4FB0-8BB5-8808ACEF793A}"/>
    <dgm:cxn modelId="{A5FCE756-3E18-4FC1-9CF5-B6C2A399ACB6}" type="presOf" srcId="{4770CB2D-A388-4465-8341-D4F5081EE587}" destId="{F187B98E-2842-4AD7-92BD-23E52F72FF8E}" srcOrd="0" destOrd="0" presId="urn:microsoft.com/office/officeart/2005/8/layout/hierarchy1"/>
    <dgm:cxn modelId="{F310A6DE-BED4-4F70-AE3D-F4C9FAFAF40B}" type="presOf" srcId="{27ABEA50-5501-4951-8472-64E6B6061636}" destId="{C7E329AA-3022-4FE6-AC9D-9B381F431840}" srcOrd="0" destOrd="0" presId="urn:microsoft.com/office/officeart/2005/8/layout/hierarchy1"/>
    <dgm:cxn modelId="{4EC07B54-538A-46DB-B878-56574F26C6FA}" type="presOf" srcId="{7807D14B-783B-4BA1-BF61-ACF7FA1155BB}" destId="{9DBBAF28-F370-4548-8FD8-712FD63715DE}" srcOrd="0" destOrd="0" presId="urn:microsoft.com/office/officeart/2005/8/layout/hierarchy1"/>
    <dgm:cxn modelId="{76ABF4A6-CCA0-43BE-A996-A6B4EBBCC325}" type="presOf" srcId="{698CFB2F-D218-4E6E-A00C-A437258899A7}" destId="{7ED01AF1-9DE7-4779-9F8C-BF364A3C4443}" srcOrd="0" destOrd="0" presId="urn:microsoft.com/office/officeart/2005/8/layout/hierarchy1"/>
    <dgm:cxn modelId="{AF53D5EE-5346-4F6E-B937-E423300CF7EE}" type="presOf" srcId="{9DC8388E-FD0A-4DE7-A309-C9125DB2B466}" destId="{A9DBD612-0D23-4326-A251-195F84A099B7}" srcOrd="0" destOrd="0" presId="urn:microsoft.com/office/officeart/2005/8/layout/hierarchy1"/>
    <dgm:cxn modelId="{E0A0116F-2884-4989-8FA3-A8947E1001D8}" srcId="{C1F81818-80F5-4C50-829A-1040C3EED89A}" destId="{A6FE5B64-36BE-4A09-A28F-E559C684AFE9}" srcOrd="1" destOrd="0" parTransId="{16F1BAA1-282B-4BD2-BEAD-1DEC555906D5}" sibTransId="{98438F13-FB5C-4AC1-A519-624BB48BCF8A}"/>
    <dgm:cxn modelId="{F5355E3F-BEAE-479E-800D-82E3FBD71563}" type="presOf" srcId="{C7070391-0852-4E39-905B-954D3072C7C6}" destId="{29324B24-CA11-432D-8DD2-7E19198BF7B0}" srcOrd="0" destOrd="0" presId="urn:microsoft.com/office/officeart/2005/8/layout/hierarchy1"/>
    <dgm:cxn modelId="{0FDBC127-2226-4E26-8006-A3548837B53D}" type="presOf" srcId="{B928CA51-DA76-42DD-8092-BADC01FFB71F}" destId="{E43A9140-952D-4ABC-B4D3-5F13D148BACD}" srcOrd="0" destOrd="0" presId="urn:microsoft.com/office/officeart/2005/8/layout/hierarchy1"/>
    <dgm:cxn modelId="{9128D7EC-F9CB-4FCA-AFB3-1486CA404CA0}" type="presOf" srcId="{03A4900A-2EA7-4BF2-B977-F8AF5D572FC8}" destId="{9EA113B3-7887-41E6-BA53-EABC9C648C3A}" srcOrd="0" destOrd="0" presId="urn:microsoft.com/office/officeart/2005/8/layout/hierarchy1"/>
    <dgm:cxn modelId="{1D5B4DB2-A27D-4CE7-8C53-BD12F17ABA09}" type="presOf" srcId="{0D6077F3-17F0-4C11-AC1E-B3CD26A01430}" destId="{E88E5616-C501-402A-8E9E-D42DDFD316C1}" srcOrd="0" destOrd="0" presId="urn:microsoft.com/office/officeart/2005/8/layout/hierarchy1"/>
    <dgm:cxn modelId="{759A6E99-A74A-4178-9741-F732235D4AFB}" type="presOf" srcId="{99C0D5B9-269D-40FC-85A0-3385B8982E17}" destId="{4F02CB8B-51E8-42C6-A665-C73716B34AF2}" srcOrd="0" destOrd="0" presId="urn:microsoft.com/office/officeart/2005/8/layout/hierarchy1"/>
    <dgm:cxn modelId="{AE36640C-D412-46EE-9779-6A92F84C6807}" srcId="{D4719B61-CEC0-43FE-92A2-8805383C6BF5}" destId="{0D2867DD-7260-4B1E-A575-4078E958B9AD}" srcOrd="0" destOrd="0" parTransId="{86AB19EB-17EB-4206-943D-30A566EADD46}" sibTransId="{051F8165-7238-47BD-ABC4-9820A6FE4C5D}"/>
    <dgm:cxn modelId="{B385DCFE-F3F3-4043-9909-9EA9F827E955}" type="presOf" srcId="{F6F8F1A2-3A54-4AC2-886C-A59B5D60382E}" destId="{CE889BC5-FC96-420C-98A7-42C5D3686C4D}" srcOrd="0" destOrd="0" presId="urn:microsoft.com/office/officeart/2005/8/layout/hierarchy1"/>
    <dgm:cxn modelId="{AFE539C7-B0C3-49A2-9BDB-31B53632FA78}" type="presOf" srcId="{AEB3DFBE-5CBE-48F2-800A-F11B041AFD23}" destId="{012DA632-009C-4755-842A-8F33FEDD53F1}" srcOrd="0" destOrd="0" presId="urn:microsoft.com/office/officeart/2005/8/layout/hierarchy1"/>
    <dgm:cxn modelId="{066F0769-59AC-4360-8435-AED44CFF6592}" srcId="{D4719B61-CEC0-43FE-92A2-8805383C6BF5}" destId="{C1F81818-80F5-4C50-829A-1040C3EED89A}" srcOrd="1" destOrd="0" parTransId="{F9E5969F-92D2-4A96-A307-541202092564}" sibTransId="{5286B8E4-0DC5-4608-9A10-C95B7B976FE8}"/>
    <dgm:cxn modelId="{371875B7-C245-45BC-ABC5-9038131D16AB}" srcId="{F6F8F1A2-3A54-4AC2-886C-A59B5D60382E}" destId="{86A2B3A5-9380-4A17-9C11-F0985E5B91E4}" srcOrd="0" destOrd="0" parTransId="{CECDF04E-EA63-4D30-B1D6-E3AC8774C369}" sibTransId="{07CFF1A5-389E-4F9E-8896-FCDF95B39243}"/>
    <dgm:cxn modelId="{03E53403-430C-4993-87C0-07055674612E}" srcId="{1B76FBCF-2ECE-485B-A6F0-D2F874DE084F}" destId="{D4719B61-CEC0-43FE-92A2-8805383C6BF5}" srcOrd="1" destOrd="0" parTransId="{F1F94EE8-AC60-4A60-825C-CC801F2A368D}" sibTransId="{27489829-835E-4555-B4C4-FE8F36E5381B}"/>
    <dgm:cxn modelId="{43C5EF3D-D614-4A8A-B587-6CFBADF52CE2}" type="presOf" srcId="{A6FE5B64-36BE-4A09-A28F-E559C684AFE9}" destId="{A9B6372C-7F25-4AD7-A78C-F91664D539DF}" srcOrd="0" destOrd="0" presId="urn:microsoft.com/office/officeart/2005/8/layout/hierarchy1"/>
    <dgm:cxn modelId="{3A9FC308-DF50-4197-8DDB-A01A3EE3F034}" type="presOf" srcId="{CECDF04E-EA63-4D30-B1D6-E3AC8774C369}" destId="{502A88F7-EA72-4A42-AFFD-3AF14EB11C57}" srcOrd="0" destOrd="0" presId="urn:microsoft.com/office/officeart/2005/8/layout/hierarchy1"/>
    <dgm:cxn modelId="{A8D802EA-F984-44E3-962B-724B0746CE96}" type="presOf" srcId="{FC236187-7D7B-4845-BF26-CE2C1B395C4A}" destId="{9B21A9E5-71B5-4336-9323-A6D8ADA07673}" srcOrd="0" destOrd="0" presId="urn:microsoft.com/office/officeart/2005/8/layout/hierarchy1"/>
    <dgm:cxn modelId="{254BE8FC-D4E3-4DB1-AF4E-42FA29D89C4E}" type="presOf" srcId="{99895CF6-697D-40BA-88E3-835E705B45A8}" destId="{1266A32E-E388-4569-B562-81A080215185}" srcOrd="0" destOrd="0" presId="urn:microsoft.com/office/officeart/2005/8/layout/hierarchy1"/>
    <dgm:cxn modelId="{6C2D5263-7416-4510-821B-6C3FC856A0EA}" type="presOf" srcId="{86AB19EB-17EB-4206-943D-30A566EADD46}" destId="{08071B50-C02D-4FB7-B616-2B36C605D3DE}" srcOrd="0" destOrd="0" presId="urn:microsoft.com/office/officeart/2005/8/layout/hierarchy1"/>
    <dgm:cxn modelId="{AB6B5DF0-939C-4BDE-891F-E8B7DDDD4869}" srcId="{698CFB2F-D218-4E6E-A00C-A437258899A7}" destId="{1B76FBCF-2ECE-485B-A6F0-D2F874DE084F}" srcOrd="0" destOrd="0" parTransId="{8AACA103-EC0F-4DD0-9541-3D871B3DC1A5}" sibTransId="{303A2883-F0C1-4395-A81B-D1FD80A8BAF0}"/>
    <dgm:cxn modelId="{60F401A8-4D53-4D33-894A-EFA2C9D51DBE}" type="presOf" srcId="{1B76FBCF-2ECE-485B-A6F0-D2F874DE084F}" destId="{1509C97C-015B-4C33-9F9F-294E43FB1AEC}" srcOrd="0" destOrd="0" presId="urn:microsoft.com/office/officeart/2005/8/layout/hierarchy1"/>
    <dgm:cxn modelId="{A867301A-E992-4A7A-B254-21397AB2D542}" srcId="{27ABEA50-5501-4951-8472-64E6B6061636}" destId="{F6F8F1A2-3A54-4AC2-886C-A59B5D60382E}" srcOrd="0" destOrd="0" parTransId="{9DC8388E-FD0A-4DE7-A309-C9125DB2B466}" sibTransId="{F6265F87-BE01-44C4-8E0F-A3FE5ACEDEE5}"/>
    <dgm:cxn modelId="{1BA156A5-016E-4F80-A11D-E0C98CA40BEF}" type="presOf" srcId="{16F1BAA1-282B-4BD2-BEAD-1DEC555906D5}" destId="{D61948AD-F1AE-4FC6-9DB9-41A2728B107A}" srcOrd="0" destOrd="0" presId="urn:microsoft.com/office/officeart/2005/8/layout/hierarchy1"/>
    <dgm:cxn modelId="{9DE7B8C6-E5A8-4A94-9AD0-8AD4E27AE2C1}" srcId="{1B76FBCF-2ECE-485B-A6F0-D2F874DE084F}" destId="{27ABEA50-5501-4951-8472-64E6B6061636}" srcOrd="0" destOrd="0" parTransId="{B928CA51-DA76-42DD-8092-BADC01FFB71F}" sibTransId="{DDEDCEB1-773D-4880-B6BE-69FD2A62C803}"/>
    <dgm:cxn modelId="{EDEF0089-7B32-4619-AA20-46D3C79E0F51}" srcId="{82F9D0E3-C947-43F0-8C6C-5A5214BEC1B6}" destId="{4770CB2D-A388-4465-8341-D4F5081EE587}" srcOrd="0" destOrd="0" parTransId="{FC236187-7D7B-4845-BF26-CE2C1B395C4A}" sibTransId="{B2D7BEA6-9FB1-4D95-AA8A-FC7463A38344}"/>
    <dgm:cxn modelId="{057DA533-747F-400F-9E5B-71CDE47F78A7}" type="presOf" srcId="{6311DBD5-F67A-4782-99B6-F597A8DCD1F9}" destId="{D8472AB0-6C66-48FD-972C-DE3CA4F4E8D0}" srcOrd="0" destOrd="0" presId="urn:microsoft.com/office/officeart/2005/8/layout/hierarchy1"/>
    <dgm:cxn modelId="{4380B627-1963-4FAD-97B5-90A4FA292C39}" srcId="{F6F8F1A2-3A54-4AC2-886C-A59B5D60382E}" destId="{AEB3DFBE-5CBE-48F2-800A-F11B041AFD23}" srcOrd="1" destOrd="0" parTransId="{0D6077F3-17F0-4C11-AC1E-B3CD26A01430}" sibTransId="{13B42E23-D7C7-489E-97CE-A0345D5D2CB2}"/>
    <dgm:cxn modelId="{C2E71782-30F2-40A9-BBAA-8916117EA884}" type="presOf" srcId="{2211D406-AB9B-4E83-9B99-2D478107021B}" destId="{18584123-601A-4F03-8B50-BDF8589276CD}" srcOrd="0" destOrd="0" presId="urn:microsoft.com/office/officeart/2005/8/layout/hierarchy1"/>
    <dgm:cxn modelId="{50FA8857-CE35-4DCA-8447-29103ECDFFE8}" type="presOf" srcId="{0D347166-0E4E-4F1C-8D16-B8C35CB051AC}" destId="{04EE0F3E-372E-4CC9-8E38-2D627DFB6BBF}" srcOrd="0" destOrd="0" presId="urn:microsoft.com/office/officeart/2005/8/layout/hierarchy1"/>
    <dgm:cxn modelId="{B1E4F9D3-E66C-458F-BC95-2C9710D509DB}" type="presOf" srcId="{C1F81818-80F5-4C50-829A-1040C3EED89A}" destId="{6481332B-A1EB-4BAB-AD8C-ACBE94F65A92}" srcOrd="0" destOrd="0" presId="urn:microsoft.com/office/officeart/2005/8/layout/hierarchy1"/>
    <dgm:cxn modelId="{3C5D5882-E8C6-4A65-8184-9FC22C1B29C6}" type="presOf" srcId="{A70AFF9E-33F4-4618-8457-6105921F57D6}" destId="{09EBB01F-E719-4D13-A594-129D3CB68BD0}" srcOrd="0" destOrd="0" presId="urn:microsoft.com/office/officeart/2005/8/layout/hierarchy1"/>
    <dgm:cxn modelId="{8D1A6D51-8934-4125-8FF2-7824C6115840}" type="presOf" srcId="{D4719B61-CEC0-43FE-92A2-8805383C6BF5}" destId="{7797DF3B-2C9F-41B0-B902-391E1CD8301E}" srcOrd="0" destOrd="0" presId="urn:microsoft.com/office/officeart/2005/8/layout/hierarchy1"/>
    <dgm:cxn modelId="{05144BD4-9357-4BC2-B9A7-7FA322881C70}" type="presOf" srcId="{86A2B3A5-9380-4A17-9C11-F0985E5B91E4}" destId="{257557EF-D44B-4A60-8D5E-D223EE066401}" srcOrd="0" destOrd="0" presId="urn:microsoft.com/office/officeart/2005/8/layout/hierarchy1"/>
    <dgm:cxn modelId="{8FA1D142-FE79-4F58-BA33-17FAC91CD1EA}" srcId="{0D2867DD-7260-4B1E-A575-4078E958B9AD}" destId="{7807D14B-783B-4BA1-BF61-ACF7FA1155BB}" srcOrd="0" destOrd="0" parTransId="{6311DBD5-F67A-4782-99B6-F597A8DCD1F9}" sibTransId="{C4799592-4631-4B40-ACE2-F8BF832D2F36}"/>
    <dgm:cxn modelId="{507CE856-B981-4D3D-9D40-4FF3694B9C77}" type="presOf" srcId="{82F9D0E3-C947-43F0-8C6C-5A5214BEC1B6}" destId="{0A306D5E-6777-4A5A-ABF2-C9A871CF0060}" srcOrd="0" destOrd="0" presId="urn:microsoft.com/office/officeart/2005/8/layout/hierarchy1"/>
    <dgm:cxn modelId="{0509E7A8-6CAC-4CF3-B8A4-DF4E3EEEB528}" srcId="{27ABEA50-5501-4951-8472-64E6B6061636}" destId="{82F9D0E3-C947-43F0-8C6C-5A5214BEC1B6}" srcOrd="1" destOrd="0" parTransId="{A70AFF9E-33F4-4618-8457-6105921F57D6}" sibTransId="{F10BC28D-1CAF-4165-8A50-7F77A46A54BC}"/>
    <dgm:cxn modelId="{8EDC6CCD-FF0B-4B0D-90DC-7874D32FC3B3}" type="presOf" srcId="{F1F94EE8-AC60-4A60-825C-CC801F2A368D}" destId="{BFDF8FA7-FD0C-4109-A820-801A11B9F1C2}" srcOrd="0" destOrd="0" presId="urn:microsoft.com/office/officeart/2005/8/layout/hierarchy1"/>
    <dgm:cxn modelId="{614DF84A-26D9-4B47-B82D-ACBF3261987F}" type="presOf" srcId="{0D2867DD-7260-4B1E-A575-4078E958B9AD}" destId="{643A1914-6E4D-4601-8083-56B20CFB5F1A}" srcOrd="0" destOrd="0" presId="urn:microsoft.com/office/officeart/2005/8/layout/hierarchy1"/>
    <dgm:cxn modelId="{BB99EAA1-D65C-4763-A392-D55C2108E4B5}" srcId="{82F9D0E3-C947-43F0-8C6C-5A5214BEC1B6}" destId="{99895CF6-697D-40BA-88E3-835E705B45A8}" srcOrd="1" destOrd="0" parTransId="{2211D406-AB9B-4E83-9B99-2D478107021B}" sibTransId="{C251A6E9-4932-46DA-A415-6C9A3C049051}"/>
    <dgm:cxn modelId="{A67BF50B-3B2D-4970-A7C9-8DA7FE77AC07}" srcId="{0D2867DD-7260-4B1E-A575-4078E958B9AD}" destId="{99C0D5B9-269D-40FC-85A0-3385B8982E17}" srcOrd="1" destOrd="0" parTransId="{0D347166-0E4E-4F1C-8D16-B8C35CB051AC}" sibTransId="{90381589-4993-437A-9C0F-335570C42D80}"/>
    <dgm:cxn modelId="{32185172-5842-40FF-9921-60FF5078AF5C}" type="presOf" srcId="{F9E5969F-92D2-4A96-A307-541202092564}" destId="{5D0EB309-0775-44DA-84CD-3ED8BD2D49DB}" srcOrd="0" destOrd="0" presId="urn:microsoft.com/office/officeart/2005/8/layout/hierarchy1"/>
    <dgm:cxn modelId="{F4B22B08-9CB7-4561-AEAD-EEB10B8DE23C}" type="presParOf" srcId="{7ED01AF1-9DE7-4779-9F8C-BF364A3C4443}" destId="{3FA2BB8B-D6BA-4084-9F96-9DB71F315C0F}" srcOrd="0" destOrd="0" presId="urn:microsoft.com/office/officeart/2005/8/layout/hierarchy1"/>
    <dgm:cxn modelId="{2652E667-87E2-4E67-887B-67C56D786D6F}" type="presParOf" srcId="{3FA2BB8B-D6BA-4084-9F96-9DB71F315C0F}" destId="{F596B57C-1409-46E9-80FC-DC3DEC81072F}" srcOrd="0" destOrd="0" presId="urn:microsoft.com/office/officeart/2005/8/layout/hierarchy1"/>
    <dgm:cxn modelId="{978E4B27-B7A3-4CDB-B674-1CDB40C453C2}" type="presParOf" srcId="{F596B57C-1409-46E9-80FC-DC3DEC81072F}" destId="{9D498D39-4AE8-44A2-B54C-9FA8721E98DA}" srcOrd="0" destOrd="0" presId="urn:microsoft.com/office/officeart/2005/8/layout/hierarchy1"/>
    <dgm:cxn modelId="{D5DD4E7F-EC48-46DA-B3CB-F4AFD854B5B2}" type="presParOf" srcId="{F596B57C-1409-46E9-80FC-DC3DEC81072F}" destId="{1509C97C-015B-4C33-9F9F-294E43FB1AEC}" srcOrd="1" destOrd="0" presId="urn:microsoft.com/office/officeart/2005/8/layout/hierarchy1"/>
    <dgm:cxn modelId="{94E8AD91-42F4-440B-A9D4-42501202D06D}" type="presParOf" srcId="{3FA2BB8B-D6BA-4084-9F96-9DB71F315C0F}" destId="{6B30A5D2-33DC-4960-BC87-DC6BBC41508B}" srcOrd="1" destOrd="0" presId="urn:microsoft.com/office/officeart/2005/8/layout/hierarchy1"/>
    <dgm:cxn modelId="{817D8DF7-9761-4831-846F-571465AA48CD}" type="presParOf" srcId="{6B30A5D2-33DC-4960-BC87-DC6BBC41508B}" destId="{E43A9140-952D-4ABC-B4D3-5F13D148BACD}" srcOrd="0" destOrd="0" presId="urn:microsoft.com/office/officeart/2005/8/layout/hierarchy1"/>
    <dgm:cxn modelId="{FDB7F529-1512-482E-A573-F6D7104D52C7}" type="presParOf" srcId="{6B30A5D2-33DC-4960-BC87-DC6BBC41508B}" destId="{0F251523-717B-4D8B-AF94-88C0844451D4}" srcOrd="1" destOrd="0" presId="urn:microsoft.com/office/officeart/2005/8/layout/hierarchy1"/>
    <dgm:cxn modelId="{4525F908-8F2A-4B02-B330-5EBD4DDA9E6D}" type="presParOf" srcId="{0F251523-717B-4D8B-AF94-88C0844451D4}" destId="{8C53F7CA-88E2-4B61-93C9-1E8FA6CAA88A}" srcOrd="0" destOrd="0" presId="urn:microsoft.com/office/officeart/2005/8/layout/hierarchy1"/>
    <dgm:cxn modelId="{5A1145FB-7A19-4AAE-B018-737458FE1285}" type="presParOf" srcId="{8C53F7CA-88E2-4B61-93C9-1E8FA6CAA88A}" destId="{083FE0B3-FA19-473E-81A2-696293D5DB83}" srcOrd="0" destOrd="0" presId="urn:microsoft.com/office/officeart/2005/8/layout/hierarchy1"/>
    <dgm:cxn modelId="{641EF2E7-DEDC-45D4-A7C4-7B23A87E6E4E}" type="presParOf" srcId="{8C53F7CA-88E2-4B61-93C9-1E8FA6CAA88A}" destId="{C7E329AA-3022-4FE6-AC9D-9B381F431840}" srcOrd="1" destOrd="0" presId="urn:microsoft.com/office/officeart/2005/8/layout/hierarchy1"/>
    <dgm:cxn modelId="{9FF6D32A-0106-4E87-A72D-9E699C20ACFD}" type="presParOf" srcId="{0F251523-717B-4D8B-AF94-88C0844451D4}" destId="{27ECB66E-F08A-4AC2-88AF-EFA7355B5EED}" srcOrd="1" destOrd="0" presId="urn:microsoft.com/office/officeart/2005/8/layout/hierarchy1"/>
    <dgm:cxn modelId="{A61D6872-892B-4964-9A55-11AEB26DCAD1}" type="presParOf" srcId="{27ECB66E-F08A-4AC2-88AF-EFA7355B5EED}" destId="{A9DBD612-0D23-4326-A251-195F84A099B7}" srcOrd="0" destOrd="0" presId="urn:microsoft.com/office/officeart/2005/8/layout/hierarchy1"/>
    <dgm:cxn modelId="{EF7F32C7-00CA-4141-9E78-54AB0251206E}" type="presParOf" srcId="{27ECB66E-F08A-4AC2-88AF-EFA7355B5EED}" destId="{5B08608C-09C0-4C55-887C-34D05A4665B4}" srcOrd="1" destOrd="0" presId="urn:microsoft.com/office/officeart/2005/8/layout/hierarchy1"/>
    <dgm:cxn modelId="{7A25F995-E513-41D0-9E8B-F9243489FE7D}" type="presParOf" srcId="{5B08608C-09C0-4C55-887C-34D05A4665B4}" destId="{51035ECA-68C6-4FC1-8CE1-35E77F459177}" srcOrd="0" destOrd="0" presId="urn:microsoft.com/office/officeart/2005/8/layout/hierarchy1"/>
    <dgm:cxn modelId="{605D30B9-31DE-413A-9BE7-7DD4379C0F0A}" type="presParOf" srcId="{51035ECA-68C6-4FC1-8CE1-35E77F459177}" destId="{50196009-F29E-4F8D-8B73-00EF1805D0FF}" srcOrd="0" destOrd="0" presId="urn:microsoft.com/office/officeart/2005/8/layout/hierarchy1"/>
    <dgm:cxn modelId="{768EB796-8C5D-42BD-B27B-CD4ADBD7FF4C}" type="presParOf" srcId="{51035ECA-68C6-4FC1-8CE1-35E77F459177}" destId="{CE889BC5-FC96-420C-98A7-42C5D3686C4D}" srcOrd="1" destOrd="0" presId="urn:microsoft.com/office/officeart/2005/8/layout/hierarchy1"/>
    <dgm:cxn modelId="{8696B343-97A8-46A6-A883-B8B4DAAC3753}" type="presParOf" srcId="{5B08608C-09C0-4C55-887C-34D05A4665B4}" destId="{8CE56FAD-18D8-4A4D-ADD6-D27F2895E476}" srcOrd="1" destOrd="0" presId="urn:microsoft.com/office/officeart/2005/8/layout/hierarchy1"/>
    <dgm:cxn modelId="{2B7FBA24-4778-4F10-8EBE-FFC3B908056B}" type="presParOf" srcId="{8CE56FAD-18D8-4A4D-ADD6-D27F2895E476}" destId="{502A88F7-EA72-4A42-AFFD-3AF14EB11C57}" srcOrd="0" destOrd="0" presId="urn:microsoft.com/office/officeart/2005/8/layout/hierarchy1"/>
    <dgm:cxn modelId="{E540D074-0F7A-4EE2-AE0A-9A5B649F60F3}" type="presParOf" srcId="{8CE56FAD-18D8-4A4D-ADD6-D27F2895E476}" destId="{F43B0337-37FC-4177-BCDD-CEDA3558435F}" srcOrd="1" destOrd="0" presId="urn:microsoft.com/office/officeart/2005/8/layout/hierarchy1"/>
    <dgm:cxn modelId="{BDF06B4E-5FF8-43D1-832E-0EF861A10348}" type="presParOf" srcId="{F43B0337-37FC-4177-BCDD-CEDA3558435F}" destId="{0069178F-C925-41EF-85DE-8419D2B3D619}" srcOrd="0" destOrd="0" presId="urn:microsoft.com/office/officeart/2005/8/layout/hierarchy1"/>
    <dgm:cxn modelId="{EE621CBD-94D3-4593-9EEB-734A8BE2F9C4}" type="presParOf" srcId="{0069178F-C925-41EF-85DE-8419D2B3D619}" destId="{23AB83AB-480C-4473-A8EC-A40682A027CF}" srcOrd="0" destOrd="0" presId="urn:microsoft.com/office/officeart/2005/8/layout/hierarchy1"/>
    <dgm:cxn modelId="{B37AD27C-FE2A-484C-88EF-6E22E9D1F59F}" type="presParOf" srcId="{0069178F-C925-41EF-85DE-8419D2B3D619}" destId="{257557EF-D44B-4A60-8D5E-D223EE066401}" srcOrd="1" destOrd="0" presId="urn:microsoft.com/office/officeart/2005/8/layout/hierarchy1"/>
    <dgm:cxn modelId="{E3255C0D-CEC6-4E16-9CEC-F85D164CEE12}" type="presParOf" srcId="{F43B0337-37FC-4177-BCDD-CEDA3558435F}" destId="{9C24E8F7-BFCF-47F0-9597-F94B828D1328}" srcOrd="1" destOrd="0" presId="urn:microsoft.com/office/officeart/2005/8/layout/hierarchy1"/>
    <dgm:cxn modelId="{7440797B-AEE9-48C1-92D5-4C26044974BA}" type="presParOf" srcId="{8CE56FAD-18D8-4A4D-ADD6-D27F2895E476}" destId="{E88E5616-C501-402A-8E9E-D42DDFD316C1}" srcOrd="2" destOrd="0" presId="urn:microsoft.com/office/officeart/2005/8/layout/hierarchy1"/>
    <dgm:cxn modelId="{9A7357EF-B2E3-44C9-B6BF-5170759189CA}" type="presParOf" srcId="{8CE56FAD-18D8-4A4D-ADD6-D27F2895E476}" destId="{3C718423-B4F3-4E40-93D9-3FB687F24C08}" srcOrd="3" destOrd="0" presId="urn:microsoft.com/office/officeart/2005/8/layout/hierarchy1"/>
    <dgm:cxn modelId="{00A24419-A3B8-457B-9592-8DD6A560C5EC}" type="presParOf" srcId="{3C718423-B4F3-4E40-93D9-3FB687F24C08}" destId="{2AE9A6A7-1431-4063-9ADB-AA0321A1AA61}" srcOrd="0" destOrd="0" presId="urn:microsoft.com/office/officeart/2005/8/layout/hierarchy1"/>
    <dgm:cxn modelId="{6E8E11C1-06BC-4430-903B-39CC7E0CE8F5}" type="presParOf" srcId="{2AE9A6A7-1431-4063-9ADB-AA0321A1AA61}" destId="{29C660F7-914B-4AFE-BBB0-D7EADEAF1D7F}" srcOrd="0" destOrd="0" presId="urn:microsoft.com/office/officeart/2005/8/layout/hierarchy1"/>
    <dgm:cxn modelId="{05DDDCC8-1370-4A62-96D0-CF3E4AE17D20}" type="presParOf" srcId="{2AE9A6A7-1431-4063-9ADB-AA0321A1AA61}" destId="{012DA632-009C-4755-842A-8F33FEDD53F1}" srcOrd="1" destOrd="0" presId="urn:microsoft.com/office/officeart/2005/8/layout/hierarchy1"/>
    <dgm:cxn modelId="{5B328C79-FAE6-4D2C-A951-7C8DC2131709}" type="presParOf" srcId="{3C718423-B4F3-4E40-93D9-3FB687F24C08}" destId="{1E2C096E-597C-4FD7-B538-C4D0D1BA4D95}" srcOrd="1" destOrd="0" presId="urn:microsoft.com/office/officeart/2005/8/layout/hierarchy1"/>
    <dgm:cxn modelId="{CE1641EC-820F-4DE8-8197-D1D434893262}" type="presParOf" srcId="{27ECB66E-F08A-4AC2-88AF-EFA7355B5EED}" destId="{09EBB01F-E719-4D13-A594-129D3CB68BD0}" srcOrd="2" destOrd="0" presId="urn:microsoft.com/office/officeart/2005/8/layout/hierarchy1"/>
    <dgm:cxn modelId="{1508F96A-41BB-4B36-9F49-8F26CD7A13DD}" type="presParOf" srcId="{27ECB66E-F08A-4AC2-88AF-EFA7355B5EED}" destId="{D7F74FEB-C8EE-4F23-9E54-E744B0706591}" srcOrd="3" destOrd="0" presId="urn:microsoft.com/office/officeart/2005/8/layout/hierarchy1"/>
    <dgm:cxn modelId="{754AECD3-E8D2-4C18-9462-79EDCCDC42A4}" type="presParOf" srcId="{D7F74FEB-C8EE-4F23-9E54-E744B0706591}" destId="{3B83964E-CB9F-48FD-B1D8-4B5C24980904}" srcOrd="0" destOrd="0" presId="urn:microsoft.com/office/officeart/2005/8/layout/hierarchy1"/>
    <dgm:cxn modelId="{4D9690CF-FB52-4709-B6E5-29665552BAA6}" type="presParOf" srcId="{3B83964E-CB9F-48FD-B1D8-4B5C24980904}" destId="{273C9238-DC92-478E-9309-7A639C586641}" srcOrd="0" destOrd="0" presId="urn:microsoft.com/office/officeart/2005/8/layout/hierarchy1"/>
    <dgm:cxn modelId="{AE169817-9FDA-4DE2-9789-F1DDF612FC5B}" type="presParOf" srcId="{3B83964E-CB9F-48FD-B1D8-4B5C24980904}" destId="{0A306D5E-6777-4A5A-ABF2-C9A871CF0060}" srcOrd="1" destOrd="0" presId="urn:microsoft.com/office/officeart/2005/8/layout/hierarchy1"/>
    <dgm:cxn modelId="{F52C6425-CAAF-4CB7-A006-DB1CCD079CAF}" type="presParOf" srcId="{D7F74FEB-C8EE-4F23-9E54-E744B0706591}" destId="{305792B4-C0EA-4602-8C3A-DADD9F8285F5}" srcOrd="1" destOrd="0" presId="urn:microsoft.com/office/officeart/2005/8/layout/hierarchy1"/>
    <dgm:cxn modelId="{800338A5-C4C0-4639-B6F6-443D3187D14C}" type="presParOf" srcId="{305792B4-C0EA-4602-8C3A-DADD9F8285F5}" destId="{9B21A9E5-71B5-4336-9323-A6D8ADA07673}" srcOrd="0" destOrd="0" presId="urn:microsoft.com/office/officeart/2005/8/layout/hierarchy1"/>
    <dgm:cxn modelId="{C2C29E09-DA12-4C77-B09C-FDC98A43D553}" type="presParOf" srcId="{305792B4-C0EA-4602-8C3A-DADD9F8285F5}" destId="{CFF602FA-A0B6-4537-9791-ACF3D8DC2EFC}" srcOrd="1" destOrd="0" presId="urn:microsoft.com/office/officeart/2005/8/layout/hierarchy1"/>
    <dgm:cxn modelId="{8E1DB12F-9168-4E77-92AF-C5A9CC99AD97}" type="presParOf" srcId="{CFF602FA-A0B6-4537-9791-ACF3D8DC2EFC}" destId="{44ADEC49-23B1-46F2-A009-A790C86D8FBD}" srcOrd="0" destOrd="0" presId="urn:microsoft.com/office/officeart/2005/8/layout/hierarchy1"/>
    <dgm:cxn modelId="{39F685FC-63AC-444F-9BF7-505C4687FBA6}" type="presParOf" srcId="{44ADEC49-23B1-46F2-A009-A790C86D8FBD}" destId="{B12C26B1-FB48-4124-90FF-D7BFC3FCB52D}" srcOrd="0" destOrd="0" presId="urn:microsoft.com/office/officeart/2005/8/layout/hierarchy1"/>
    <dgm:cxn modelId="{B1A3CC2E-8C65-4447-8D4B-997FE199044E}" type="presParOf" srcId="{44ADEC49-23B1-46F2-A009-A790C86D8FBD}" destId="{F187B98E-2842-4AD7-92BD-23E52F72FF8E}" srcOrd="1" destOrd="0" presId="urn:microsoft.com/office/officeart/2005/8/layout/hierarchy1"/>
    <dgm:cxn modelId="{84C3E6EF-5034-4994-9B3A-16138AF244E3}" type="presParOf" srcId="{CFF602FA-A0B6-4537-9791-ACF3D8DC2EFC}" destId="{EB580FAF-2280-447E-91F1-386C2F8C71DF}" srcOrd="1" destOrd="0" presId="urn:microsoft.com/office/officeart/2005/8/layout/hierarchy1"/>
    <dgm:cxn modelId="{1C45BB5C-7E76-4083-BA93-0F3A449F5C8B}" type="presParOf" srcId="{305792B4-C0EA-4602-8C3A-DADD9F8285F5}" destId="{18584123-601A-4F03-8B50-BDF8589276CD}" srcOrd="2" destOrd="0" presId="urn:microsoft.com/office/officeart/2005/8/layout/hierarchy1"/>
    <dgm:cxn modelId="{621399FB-74EF-49CC-A34D-C2C19EE156AD}" type="presParOf" srcId="{305792B4-C0EA-4602-8C3A-DADD9F8285F5}" destId="{F4419E66-D533-45D0-9069-D5C318465DD9}" srcOrd="3" destOrd="0" presId="urn:microsoft.com/office/officeart/2005/8/layout/hierarchy1"/>
    <dgm:cxn modelId="{DBF9726A-0711-4D04-9513-9BFD5AA2DF67}" type="presParOf" srcId="{F4419E66-D533-45D0-9069-D5C318465DD9}" destId="{431BE564-C83D-465D-B18A-BD3F837885F1}" srcOrd="0" destOrd="0" presId="urn:microsoft.com/office/officeart/2005/8/layout/hierarchy1"/>
    <dgm:cxn modelId="{E3225983-07A0-4F21-BD84-B6853AD83AEC}" type="presParOf" srcId="{431BE564-C83D-465D-B18A-BD3F837885F1}" destId="{04DFDA46-AAA9-4B5D-A5E5-A2E1134C945D}" srcOrd="0" destOrd="0" presId="urn:microsoft.com/office/officeart/2005/8/layout/hierarchy1"/>
    <dgm:cxn modelId="{8376CD44-66F0-4C40-A0C1-C739C484BF1B}" type="presParOf" srcId="{431BE564-C83D-465D-B18A-BD3F837885F1}" destId="{1266A32E-E388-4569-B562-81A080215185}" srcOrd="1" destOrd="0" presId="urn:microsoft.com/office/officeart/2005/8/layout/hierarchy1"/>
    <dgm:cxn modelId="{6DC4103D-E122-4134-858E-3DDC913B4A0C}" type="presParOf" srcId="{F4419E66-D533-45D0-9069-D5C318465DD9}" destId="{408D2597-083F-4FED-86BE-487CD228C411}" srcOrd="1" destOrd="0" presId="urn:microsoft.com/office/officeart/2005/8/layout/hierarchy1"/>
    <dgm:cxn modelId="{9DF7A47C-AF9A-4382-918B-DF6B801A6BD4}" type="presParOf" srcId="{6B30A5D2-33DC-4960-BC87-DC6BBC41508B}" destId="{BFDF8FA7-FD0C-4109-A820-801A11B9F1C2}" srcOrd="2" destOrd="0" presId="urn:microsoft.com/office/officeart/2005/8/layout/hierarchy1"/>
    <dgm:cxn modelId="{7A50611C-912B-46ED-8C5A-50232A0448EA}" type="presParOf" srcId="{6B30A5D2-33DC-4960-BC87-DC6BBC41508B}" destId="{9DF0120E-2126-4775-9A0C-6FF314313760}" srcOrd="3" destOrd="0" presId="urn:microsoft.com/office/officeart/2005/8/layout/hierarchy1"/>
    <dgm:cxn modelId="{C80D9C3A-DBBC-43A3-A365-0F46D06A1886}" type="presParOf" srcId="{9DF0120E-2126-4775-9A0C-6FF314313760}" destId="{7FE02764-08B9-41C9-816D-CE4BA73F999F}" srcOrd="0" destOrd="0" presId="urn:microsoft.com/office/officeart/2005/8/layout/hierarchy1"/>
    <dgm:cxn modelId="{FFA8E3E8-9B99-44F7-A9E0-F322DD84B01D}" type="presParOf" srcId="{7FE02764-08B9-41C9-816D-CE4BA73F999F}" destId="{0319BDE8-A0E8-4EB4-B965-AD09C53F65D8}" srcOrd="0" destOrd="0" presId="urn:microsoft.com/office/officeart/2005/8/layout/hierarchy1"/>
    <dgm:cxn modelId="{E55B32E0-532B-4C24-B27B-882C611035CE}" type="presParOf" srcId="{7FE02764-08B9-41C9-816D-CE4BA73F999F}" destId="{7797DF3B-2C9F-41B0-B902-391E1CD8301E}" srcOrd="1" destOrd="0" presId="urn:microsoft.com/office/officeart/2005/8/layout/hierarchy1"/>
    <dgm:cxn modelId="{FBB8E17C-D9C3-4766-BA73-5C0AFE10C79D}" type="presParOf" srcId="{9DF0120E-2126-4775-9A0C-6FF314313760}" destId="{4173949F-03D1-47B6-99A1-65B7EB6F588C}" srcOrd="1" destOrd="0" presId="urn:microsoft.com/office/officeart/2005/8/layout/hierarchy1"/>
    <dgm:cxn modelId="{87E6FD59-2190-4096-B66D-617C3A02A33E}" type="presParOf" srcId="{4173949F-03D1-47B6-99A1-65B7EB6F588C}" destId="{08071B50-C02D-4FB7-B616-2B36C605D3DE}" srcOrd="0" destOrd="0" presId="urn:microsoft.com/office/officeart/2005/8/layout/hierarchy1"/>
    <dgm:cxn modelId="{5BF27FCB-DD39-4C4F-BF10-96D27651EAB3}" type="presParOf" srcId="{4173949F-03D1-47B6-99A1-65B7EB6F588C}" destId="{CCFB33C7-38AB-490C-B65D-0E4295A3AD52}" srcOrd="1" destOrd="0" presId="urn:microsoft.com/office/officeart/2005/8/layout/hierarchy1"/>
    <dgm:cxn modelId="{BE401F04-0D36-4B45-A596-F34923CB21C0}" type="presParOf" srcId="{CCFB33C7-38AB-490C-B65D-0E4295A3AD52}" destId="{B6840728-A306-4A74-9F46-EE16639D7469}" srcOrd="0" destOrd="0" presId="urn:microsoft.com/office/officeart/2005/8/layout/hierarchy1"/>
    <dgm:cxn modelId="{103A6EF3-3B5F-43F5-826F-A62E63819C75}" type="presParOf" srcId="{B6840728-A306-4A74-9F46-EE16639D7469}" destId="{CFD26F81-1149-4768-BC54-9FB3CA721B53}" srcOrd="0" destOrd="0" presId="urn:microsoft.com/office/officeart/2005/8/layout/hierarchy1"/>
    <dgm:cxn modelId="{93C3D3D9-9529-47AF-A7F0-185E02D5C211}" type="presParOf" srcId="{B6840728-A306-4A74-9F46-EE16639D7469}" destId="{643A1914-6E4D-4601-8083-56B20CFB5F1A}" srcOrd="1" destOrd="0" presId="urn:microsoft.com/office/officeart/2005/8/layout/hierarchy1"/>
    <dgm:cxn modelId="{DB795865-ABB7-4287-8234-50259D0BD820}" type="presParOf" srcId="{CCFB33C7-38AB-490C-B65D-0E4295A3AD52}" destId="{4F2094A0-9B67-4837-A1AB-145033FDECFE}" srcOrd="1" destOrd="0" presId="urn:microsoft.com/office/officeart/2005/8/layout/hierarchy1"/>
    <dgm:cxn modelId="{79BE789B-78CF-42A9-9B00-77F26B2A6444}" type="presParOf" srcId="{4F2094A0-9B67-4837-A1AB-145033FDECFE}" destId="{D8472AB0-6C66-48FD-972C-DE3CA4F4E8D0}" srcOrd="0" destOrd="0" presId="urn:microsoft.com/office/officeart/2005/8/layout/hierarchy1"/>
    <dgm:cxn modelId="{C9F6AB7D-86AC-4D31-A0D5-A4302C74FF21}" type="presParOf" srcId="{4F2094A0-9B67-4837-A1AB-145033FDECFE}" destId="{AF3A3871-61D6-481D-A37E-9D81CB94FDB7}" srcOrd="1" destOrd="0" presId="urn:microsoft.com/office/officeart/2005/8/layout/hierarchy1"/>
    <dgm:cxn modelId="{4AF8515C-4617-43BE-8F91-22A32BC995A6}" type="presParOf" srcId="{AF3A3871-61D6-481D-A37E-9D81CB94FDB7}" destId="{9963B15F-6C34-431B-8BC2-53463429432B}" srcOrd="0" destOrd="0" presId="urn:microsoft.com/office/officeart/2005/8/layout/hierarchy1"/>
    <dgm:cxn modelId="{521B6B8C-04CA-421A-9D93-85940C303885}" type="presParOf" srcId="{9963B15F-6C34-431B-8BC2-53463429432B}" destId="{4E1DFAD1-6BB0-4084-82C7-6EE4F8CEF743}" srcOrd="0" destOrd="0" presId="urn:microsoft.com/office/officeart/2005/8/layout/hierarchy1"/>
    <dgm:cxn modelId="{019A6C03-7E9C-4524-8F2E-3261232A6B19}" type="presParOf" srcId="{9963B15F-6C34-431B-8BC2-53463429432B}" destId="{9DBBAF28-F370-4548-8FD8-712FD63715DE}" srcOrd="1" destOrd="0" presId="urn:microsoft.com/office/officeart/2005/8/layout/hierarchy1"/>
    <dgm:cxn modelId="{7B548DAC-3F08-4C5E-A10D-BAE51999D7A4}" type="presParOf" srcId="{AF3A3871-61D6-481D-A37E-9D81CB94FDB7}" destId="{0480EB8C-73CD-4F72-93FE-5B91248E8BC6}" srcOrd="1" destOrd="0" presId="urn:microsoft.com/office/officeart/2005/8/layout/hierarchy1"/>
    <dgm:cxn modelId="{5E4B2817-6BEF-4F70-A09D-98C3E9F0A050}" type="presParOf" srcId="{4F2094A0-9B67-4837-A1AB-145033FDECFE}" destId="{04EE0F3E-372E-4CC9-8E38-2D627DFB6BBF}" srcOrd="2" destOrd="0" presId="urn:microsoft.com/office/officeart/2005/8/layout/hierarchy1"/>
    <dgm:cxn modelId="{0559B562-CFC5-4AE4-BF08-96BF18303ABB}" type="presParOf" srcId="{4F2094A0-9B67-4837-A1AB-145033FDECFE}" destId="{71FFDCD4-D3FD-4EE7-9EE1-87729AA933C9}" srcOrd="3" destOrd="0" presId="urn:microsoft.com/office/officeart/2005/8/layout/hierarchy1"/>
    <dgm:cxn modelId="{CFD33A8D-A520-46A5-BAFC-F9D8DD184C16}" type="presParOf" srcId="{71FFDCD4-D3FD-4EE7-9EE1-87729AA933C9}" destId="{4984D025-FB52-427E-9B65-6D9549F31744}" srcOrd="0" destOrd="0" presId="urn:microsoft.com/office/officeart/2005/8/layout/hierarchy1"/>
    <dgm:cxn modelId="{743A53F7-87EF-4D97-A7DC-B12712BAB794}" type="presParOf" srcId="{4984D025-FB52-427E-9B65-6D9549F31744}" destId="{FC0ACC4A-5239-40D0-AE86-8F2509E61CDF}" srcOrd="0" destOrd="0" presId="urn:microsoft.com/office/officeart/2005/8/layout/hierarchy1"/>
    <dgm:cxn modelId="{7E707A54-EB9C-4281-8FB9-2B0EBAABB474}" type="presParOf" srcId="{4984D025-FB52-427E-9B65-6D9549F31744}" destId="{4F02CB8B-51E8-42C6-A665-C73716B34AF2}" srcOrd="1" destOrd="0" presId="urn:microsoft.com/office/officeart/2005/8/layout/hierarchy1"/>
    <dgm:cxn modelId="{A231AC09-9463-4F3F-8C2A-90BF86D8289C}" type="presParOf" srcId="{71FFDCD4-D3FD-4EE7-9EE1-87729AA933C9}" destId="{B4B02DD5-D693-47A9-9C96-A679EC4DE384}" srcOrd="1" destOrd="0" presId="urn:microsoft.com/office/officeart/2005/8/layout/hierarchy1"/>
    <dgm:cxn modelId="{5F812853-7B1C-4251-8FE1-9A93ADB352AD}" type="presParOf" srcId="{4173949F-03D1-47B6-99A1-65B7EB6F588C}" destId="{5D0EB309-0775-44DA-84CD-3ED8BD2D49DB}" srcOrd="2" destOrd="0" presId="urn:microsoft.com/office/officeart/2005/8/layout/hierarchy1"/>
    <dgm:cxn modelId="{B93DEE4E-EA16-49E4-B4E8-8BF3DCDD57E5}" type="presParOf" srcId="{4173949F-03D1-47B6-99A1-65B7EB6F588C}" destId="{8FA17FE7-35C4-4C52-86DB-BBC96BF76D1D}" srcOrd="3" destOrd="0" presId="urn:microsoft.com/office/officeart/2005/8/layout/hierarchy1"/>
    <dgm:cxn modelId="{512592F0-C060-43B5-B6D1-BB5833A54B96}" type="presParOf" srcId="{8FA17FE7-35C4-4C52-86DB-BBC96BF76D1D}" destId="{C5FC78F4-06C6-4B9D-946B-31DA454A2AA6}" srcOrd="0" destOrd="0" presId="urn:microsoft.com/office/officeart/2005/8/layout/hierarchy1"/>
    <dgm:cxn modelId="{EC751CCF-6328-45AC-AC39-67088DB1EED0}" type="presParOf" srcId="{C5FC78F4-06C6-4B9D-946B-31DA454A2AA6}" destId="{DFD2A6F0-8B07-4046-B60D-17E5F5965CC0}" srcOrd="0" destOrd="0" presId="urn:microsoft.com/office/officeart/2005/8/layout/hierarchy1"/>
    <dgm:cxn modelId="{4FEC7469-106A-4AED-A20A-577D3CCC413D}" type="presParOf" srcId="{C5FC78F4-06C6-4B9D-946B-31DA454A2AA6}" destId="{6481332B-A1EB-4BAB-AD8C-ACBE94F65A92}" srcOrd="1" destOrd="0" presId="urn:microsoft.com/office/officeart/2005/8/layout/hierarchy1"/>
    <dgm:cxn modelId="{222FBCD9-8593-4E91-B719-D1B4831365AF}" type="presParOf" srcId="{8FA17FE7-35C4-4C52-86DB-BBC96BF76D1D}" destId="{986B239B-3744-44BA-885A-AADF30F4259F}" srcOrd="1" destOrd="0" presId="urn:microsoft.com/office/officeart/2005/8/layout/hierarchy1"/>
    <dgm:cxn modelId="{21863AF1-ABE0-41A4-B5C5-AB4825F9D32A}" type="presParOf" srcId="{986B239B-3744-44BA-885A-AADF30F4259F}" destId="{29324B24-CA11-432D-8DD2-7E19198BF7B0}" srcOrd="0" destOrd="0" presId="urn:microsoft.com/office/officeart/2005/8/layout/hierarchy1"/>
    <dgm:cxn modelId="{EAC1A9CA-A5CE-48B5-8BD7-F73C468C94E1}" type="presParOf" srcId="{986B239B-3744-44BA-885A-AADF30F4259F}" destId="{6403B326-E3B2-4676-9440-229154A7D66A}" srcOrd="1" destOrd="0" presId="urn:microsoft.com/office/officeart/2005/8/layout/hierarchy1"/>
    <dgm:cxn modelId="{494EB7DB-A2C1-4140-A9F8-3477ACAD5566}" type="presParOf" srcId="{6403B326-E3B2-4676-9440-229154A7D66A}" destId="{09870D6A-82F7-4E0C-9E69-BAD9749DE786}" srcOrd="0" destOrd="0" presId="urn:microsoft.com/office/officeart/2005/8/layout/hierarchy1"/>
    <dgm:cxn modelId="{66976D08-314A-40BD-A5B9-01B34AB48460}" type="presParOf" srcId="{09870D6A-82F7-4E0C-9E69-BAD9749DE786}" destId="{23CFD6AE-FB31-4715-BA4C-9320BD68C940}" srcOrd="0" destOrd="0" presId="urn:microsoft.com/office/officeart/2005/8/layout/hierarchy1"/>
    <dgm:cxn modelId="{D2A846F6-FCE6-40B4-9B27-3636904CE9F7}" type="presParOf" srcId="{09870D6A-82F7-4E0C-9E69-BAD9749DE786}" destId="{9EA113B3-7887-41E6-BA53-EABC9C648C3A}" srcOrd="1" destOrd="0" presId="urn:microsoft.com/office/officeart/2005/8/layout/hierarchy1"/>
    <dgm:cxn modelId="{C75D7BAF-F805-4253-A10E-1486193AF44B}" type="presParOf" srcId="{6403B326-E3B2-4676-9440-229154A7D66A}" destId="{A0C53FD4-917B-4FBE-8155-0F6CB0F9D47E}" srcOrd="1" destOrd="0" presId="urn:microsoft.com/office/officeart/2005/8/layout/hierarchy1"/>
    <dgm:cxn modelId="{0B1C2EED-B292-46AF-9673-B1E607B2158C}" type="presParOf" srcId="{986B239B-3744-44BA-885A-AADF30F4259F}" destId="{D61948AD-F1AE-4FC6-9DB9-41A2728B107A}" srcOrd="2" destOrd="0" presId="urn:microsoft.com/office/officeart/2005/8/layout/hierarchy1"/>
    <dgm:cxn modelId="{A325A9CB-3DD5-4637-9DE5-F8E0B3D401BC}" type="presParOf" srcId="{986B239B-3744-44BA-885A-AADF30F4259F}" destId="{5584B4C3-884A-4689-80CF-61FE639A0BD9}" srcOrd="3" destOrd="0" presId="urn:microsoft.com/office/officeart/2005/8/layout/hierarchy1"/>
    <dgm:cxn modelId="{6AACABE7-F453-4AC7-B79C-81E99BDCE513}" type="presParOf" srcId="{5584B4C3-884A-4689-80CF-61FE639A0BD9}" destId="{27CECAAC-6BDA-49BA-8580-036FA1254DEC}" srcOrd="0" destOrd="0" presId="urn:microsoft.com/office/officeart/2005/8/layout/hierarchy1"/>
    <dgm:cxn modelId="{E2D756E9-DBF9-48EF-BE35-3617CA9DFDFC}" type="presParOf" srcId="{27CECAAC-6BDA-49BA-8580-036FA1254DEC}" destId="{BB74A508-CAED-4232-90DD-7EB24618BE29}" srcOrd="0" destOrd="0" presId="urn:microsoft.com/office/officeart/2005/8/layout/hierarchy1"/>
    <dgm:cxn modelId="{36C6DE20-2CC1-4877-BD2B-7089CDBC75F7}" type="presParOf" srcId="{27CECAAC-6BDA-49BA-8580-036FA1254DEC}" destId="{A9B6372C-7F25-4AD7-A78C-F91664D539DF}" srcOrd="1" destOrd="0" presId="urn:microsoft.com/office/officeart/2005/8/layout/hierarchy1"/>
    <dgm:cxn modelId="{FDAD2E2B-55CD-40C0-BD60-CADF831F2305}" type="presParOf" srcId="{5584B4C3-884A-4689-80CF-61FE639A0BD9}" destId="{96D9B210-8043-44A5-8621-D5CE2074CA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948AD-F1AE-4FC6-9DB9-41A2728B107A}">
      <dsp:nvSpPr>
        <dsp:cNvPr id="0" name=""/>
        <dsp:cNvSpPr/>
      </dsp:nvSpPr>
      <dsp:spPr>
        <a:xfrm>
          <a:off x="6772674" y="3646688"/>
          <a:ext cx="610766" cy="356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378"/>
              </a:lnTo>
              <a:lnTo>
                <a:pt x="743770" y="356378"/>
              </a:lnTo>
              <a:lnTo>
                <a:pt x="743770" y="43423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24B24-CA11-432D-8DD2-7E19198BF7B0}">
      <dsp:nvSpPr>
        <dsp:cNvPr id="0" name=""/>
        <dsp:cNvSpPr/>
      </dsp:nvSpPr>
      <dsp:spPr>
        <a:xfrm>
          <a:off x="6441381" y="3646688"/>
          <a:ext cx="331292" cy="346962"/>
        </a:xfrm>
        <a:custGeom>
          <a:avLst/>
          <a:gdLst/>
          <a:ahLst/>
          <a:cxnLst/>
          <a:rect l="0" t="0" r="0" b="0"/>
          <a:pathLst>
            <a:path>
              <a:moveTo>
                <a:pt x="403436" y="0"/>
              </a:moveTo>
              <a:lnTo>
                <a:pt x="403436" y="344664"/>
              </a:lnTo>
              <a:lnTo>
                <a:pt x="0" y="344664"/>
              </a:lnTo>
              <a:lnTo>
                <a:pt x="0" y="42251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EB309-0775-44DA-84CD-3ED8BD2D49DB}">
      <dsp:nvSpPr>
        <dsp:cNvPr id="0" name=""/>
        <dsp:cNvSpPr/>
      </dsp:nvSpPr>
      <dsp:spPr>
        <a:xfrm>
          <a:off x="5997465" y="2280716"/>
          <a:ext cx="775209" cy="349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850"/>
              </a:lnTo>
              <a:lnTo>
                <a:pt x="851005" y="347850"/>
              </a:lnTo>
              <a:lnTo>
                <a:pt x="851005" y="42570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E0F3E-372E-4CC9-8E38-2D627DFB6BBF}">
      <dsp:nvSpPr>
        <dsp:cNvPr id="0" name=""/>
        <dsp:cNvSpPr/>
      </dsp:nvSpPr>
      <dsp:spPr>
        <a:xfrm>
          <a:off x="5055893" y="3638423"/>
          <a:ext cx="465984" cy="321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476"/>
              </a:lnTo>
              <a:lnTo>
                <a:pt x="567460" y="313476"/>
              </a:lnTo>
              <a:lnTo>
                <a:pt x="567460" y="39133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72AB0-6C66-48FD-972C-DE3CA4F4E8D0}">
      <dsp:nvSpPr>
        <dsp:cNvPr id="0" name=""/>
        <dsp:cNvSpPr/>
      </dsp:nvSpPr>
      <dsp:spPr>
        <a:xfrm>
          <a:off x="4724197" y="3638423"/>
          <a:ext cx="331696" cy="307530"/>
        </a:xfrm>
        <a:custGeom>
          <a:avLst/>
          <a:gdLst/>
          <a:ahLst/>
          <a:cxnLst/>
          <a:rect l="0" t="0" r="0" b="0"/>
          <a:pathLst>
            <a:path>
              <a:moveTo>
                <a:pt x="403928" y="0"/>
              </a:moveTo>
              <a:lnTo>
                <a:pt x="403928" y="296645"/>
              </a:lnTo>
              <a:lnTo>
                <a:pt x="0" y="296645"/>
              </a:lnTo>
              <a:lnTo>
                <a:pt x="0" y="37450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71B50-C02D-4FB7-B616-2B36C605D3DE}">
      <dsp:nvSpPr>
        <dsp:cNvPr id="0" name=""/>
        <dsp:cNvSpPr/>
      </dsp:nvSpPr>
      <dsp:spPr>
        <a:xfrm>
          <a:off x="5055893" y="2280716"/>
          <a:ext cx="941571" cy="357436"/>
        </a:xfrm>
        <a:custGeom>
          <a:avLst/>
          <a:gdLst/>
          <a:ahLst/>
          <a:cxnLst/>
          <a:rect l="0" t="0" r="0" b="0"/>
          <a:pathLst>
            <a:path>
              <a:moveTo>
                <a:pt x="1239629" y="0"/>
              </a:moveTo>
              <a:lnTo>
                <a:pt x="1239629" y="357418"/>
              </a:lnTo>
              <a:lnTo>
                <a:pt x="0" y="357418"/>
              </a:lnTo>
              <a:lnTo>
                <a:pt x="0" y="43527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F8FA7-FD0C-4109-A820-801A11B9F1C2}">
      <dsp:nvSpPr>
        <dsp:cNvPr id="0" name=""/>
        <dsp:cNvSpPr/>
      </dsp:nvSpPr>
      <dsp:spPr>
        <a:xfrm>
          <a:off x="4103051" y="965419"/>
          <a:ext cx="1894413" cy="1466720"/>
        </a:xfrm>
        <a:custGeom>
          <a:avLst/>
          <a:gdLst/>
          <a:ahLst/>
          <a:cxnLst/>
          <a:rect l="0" t="0" r="0" b="0"/>
          <a:pathLst>
            <a:path>
              <a:moveTo>
                <a:pt x="0" y="1485370"/>
              </a:moveTo>
              <a:lnTo>
                <a:pt x="2335524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84123-601A-4F03-8B50-BDF8589276CD}">
      <dsp:nvSpPr>
        <dsp:cNvPr id="0" name=""/>
        <dsp:cNvSpPr/>
      </dsp:nvSpPr>
      <dsp:spPr>
        <a:xfrm>
          <a:off x="3207823" y="3643988"/>
          <a:ext cx="524034" cy="389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157"/>
              </a:lnTo>
              <a:lnTo>
                <a:pt x="638151" y="396157"/>
              </a:lnTo>
              <a:lnTo>
                <a:pt x="638151" y="47401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1A9E5-71B5-4336-9323-A6D8ADA07673}">
      <dsp:nvSpPr>
        <dsp:cNvPr id="0" name=""/>
        <dsp:cNvSpPr/>
      </dsp:nvSpPr>
      <dsp:spPr>
        <a:xfrm>
          <a:off x="2652001" y="3643988"/>
          <a:ext cx="555822" cy="394195"/>
        </a:xfrm>
        <a:custGeom>
          <a:avLst/>
          <a:gdLst/>
          <a:ahLst/>
          <a:cxnLst/>
          <a:rect l="0" t="0" r="0" b="0"/>
          <a:pathLst>
            <a:path>
              <a:moveTo>
                <a:pt x="567472" y="0"/>
              </a:moveTo>
              <a:lnTo>
                <a:pt x="567472" y="402182"/>
              </a:lnTo>
              <a:lnTo>
                <a:pt x="0" y="402182"/>
              </a:lnTo>
              <a:lnTo>
                <a:pt x="0" y="48003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BB01F-E719-4D13-A594-129D3CB68BD0}">
      <dsp:nvSpPr>
        <dsp:cNvPr id="0" name=""/>
        <dsp:cNvSpPr/>
      </dsp:nvSpPr>
      <dsp:spPr>
        <a:xfrm>
          <a:off x="2230319" y="2144676"/>
          <a:ext cx="977504" cy="379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680"/>
              </a:lnTo>
              <a:lnTo>
                <a:pt x="1255351" y="383680"/>
              </a:lnTo>
              <a:lnTo>
                <a:pt x="1255351" y="46153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E5616-C501-402A-8E9E-D42DDFD316C1}">
      <dsp:nvSpPr>
        <dsp:cNvPr id="0" name=""/>
        <dsp:cNvSpPr/>
      </dsp:nvSpPr>
      <dsp:spPr>
        <a:xfrm>
          <a:off x="914290" y="3637800"/>
          <a:ext cx="676635" cy="372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328"/>
              </a:lnTo>
              <a:lnTo>
                <a:pt x="823983" y="375328"/>
              </a:lnTo>
              <a:lnTo>
                <a:pt x="823983" y="45318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A88F7-EA72-4A42-AFFD-3AF14EB11C57}">
      <dsp:nvSpPr>
        <dsp:cNvPr id="0" name=""/>
        <dsp:cNvSpPr/>
      </dsp:nvSpPr>
      <dsp:spPr>
        <a:xfrm>
          <a:off x="427774" y="3637800"/>
          <a:ext cx="486516" cy="378830"/>
        </a:xfrm>
        <a:custGeom>
          <a:avLst/>
          <a:gdLst/>
          <a:ahLst/>
          <a:cxnLst/>
          <a:rect l="0" t="0" r="0" b="0"/>
          <a:pathLst>
            <a:path>
              <a:moveTo>
                <a:pt x="524725" y="0"/>
              </a:moveTo>
              <a:lnTo>
                <a:pt x="524725" y="383472"/>
              </a:lnTo>
              <a:lnTo>
                <a:pt x="0" y="383472"/>
              </a:lnTo>
              <a:lnTo>
                <a:pt x="0" y="4613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BD612-0D23-4326-A251-195F84A099B7}">
      <dsp:nvSpPr>
        <dsp:cNvPr id="0" name=""/>
        <dsp:cNvSpPr/>
      </dsp:nvSpPr>
      <dsp:spPr>
        <a:xfrm>
          <a:off x="914290" y="2144676"/>
          <a:ext cx="1316028" cy="393629"/>
        </a:xfrm>
        <a:custGeom>
          <a:avLst/>
          <a:gdLst/>
          <a:ahLst/>
          <a:cxnLst/>
          <a:rect l="0" t="0" r="0" b="0"/>
          <a:pathLst>
            <a:path>
              <a:moveTo>
                <a:pt x="1360508" y="0"/>
              </a:moveTo>
              <a:lnTo>
                <a:pt x="1360508" y="401493"/>
              </a:lnTo>
              <a:lnTo>
                <a:pt x="0" y="401493"/>
              </a:lnTo>
              <a:lnTo>
                <a:pt x="0" y="47934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A9140-952D-4ABC-B4D3-5F13D148BACD}">
      <dsp:nvSpPr>
        <dsp:cNvPr id="0" name=""/>
        <dsp:cNvSpPr/>
      </dsp:nvSpPr>
      <dsp:spPr>
        <a:xfrm>
          <a:off x="2230319" y="1046102"/>
          <a:ext cx="1872732" cy="1386038"/>
        </a:xfrm>
        <a:custGeom>
          <a:avLst/>
          <a:gdLst/>
          <a:ahLst/>
          <a:cxnLst/>
          <a:rect l="0" t="0" r="0" b="0"/>
          <a:pathLst>
            <a:path>
              <a:moveTo>
                <a:pt x="2300584" y="1387118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98D39-4AE8-44A2-B54C-9FA8721E98DA}">
      <dsp:nvSpPr>
        <dsp:cNvPr id="0" name=""/>
        <dsp:cNvSpPr/>
      </dsp:nvSpPr>
      <dsp:spPr>
        <a:xfrm>
          <a:off x="3520671" y="945556"/>
          <a:ext cx="1164761" cy="148658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9C97C-015B-4C33-9F9F-294E43FB1AEC}">
      <dsp:nvSpPr>
        <dsp:cNvPr id="0" name=""/>
        <dsp:cNvSpPr/>
      </dsp:nvSpPr>
      <dsp:spPr>
        <a:xfrm>
          <a:off x="3597351" y="1018403"/>
          <a:ext cx="1164761" cy="14865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Игорь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31466" y="1052518"/>
        <a:ext cx="1096531" cy="1418353"/>
      </dsp:txXfrm>
    </dsp:sp>
    <dsp:sp modelId="{083FE0B3-FA19-473E-81A2-696293D5DB83}">
      <dsp:nvSpPr>
        <dsp:cNvPr id="0" name=""/>
        <dsp:cNvSpPr/>
      </dsp:nvSpPr>
      <dsp:spPr>
        <a:xfrm>
          <a:off x="1589839" y="1046102"/>
          <a:ext cx="1280958" cy="109857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329AA-3022-4FE6-AC9D-9B381F431840}">
      <dsp:nvSpPr>
        <dsp:cNvPr id="0" name=""/>
        <dsp:cNvSpPr/>
      </dsp:nvSpPr>
      <dsp:spPr>
        <a:xfrm>
          <a:off x="1666520" y="1118949"/>
          <a:ext cx="1280958" cy="10985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Елена Белова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98696" y="1151125"/>
        <a:ext cx="1216606" cy="1034222"/>
      </dsp:txXfrm>
    </dsp:sp>
    <dsp:sp modelId="{50196009-F29E-4F8D-8B73-00EF1805D0FF}">
      <dsp:nvSpPr>
        <dsp:cNvPr id="0" name=""/>
        <dsp:cNvSpPr/>
      </dsp:nvSpPr>
      <dsp:spPr>
        <a:xfrm>
          <a:off x="505548" y="2538306"/>
          <a:ext cx="817483" cy="109949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89BC5-FC96-420C-98A7-42C5D3686C4D}">
      <dsp:nvSpPr>
        <dsp:cNvPr id="0" name=""/>
        <dsp:cNvSpPr/>
      </dsp:nvSpPr>
      <dsp:spPr>
        <a:xfrm>
          <a:off x="582229" y="2611153"/>
          <a:ext cx="817483" cy="10994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Геннадий Белов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06172" y="2635096"/>
        <a:ext cx="769597" cy="1051608"/>
      </dsp:txXfrm>
    </dsp:sp>
    <dsp:sp modelId="{23AB83AB-480C-4473-A8EC-A40682A027CF}">
      <dsp:nvSpPr>
        <dsp:cNvPr id="0" name=""/>
        <dsp:cNvSpPr/>
      </dsp:nvSpPr>
      <dsp:spPr>
        <a:xfrm>
          <a:off x="240" y="4016631"/>
          <a:ext cx="855067" cy="102756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557EF-D44B-4A60-8D5E-D223EE066401}">
      <dsp:nvSpPr>
        <dsp:cNvPr id="0" name=""/>
        <dsp:cNvSpPr/>
      </dsp:nvSpPr>
      <dsp:spPr>
        <a:xfrm>
          <a:off x="76921" y="4089478"/>
          <a:ext cx="855067" cy="102756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Иван Белов</a:t>
          </a:r>
        </a:p>
      </dsp:txBody>
      <dsp:txXfrm>
        <a:off x="101965" y="4114522"/>
        <a:ext cx="804979" cy="977475"/>
      </dsp:txXfrm>
    </dsp:sp>
    <dsp:sp modelId="{29C660F7-914B-4AFE-BBB0-D7EADEAF1D7F}">
      <dsp:nvSpPr>
        <dsp:cNvPr id="0" name=""/>
        <dsp:cNvSpPr/>
      </dsp:nvSpPr>
      <dsp:spPr>
        <a:xfrm>
          <a:off x="1149689" y="4009944"/>
          <a:ext cx="882472" cy="106837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DA632-009C-4755-842A-8F33FEDD53F1}">
      <dsp:nvSpPr>
        <dsp:cNvPr id="0" name=""/>
        <dsp:cNvSpPr/>
      </dsp:nvSpPr>
      <dsp:spPr>
        <a:xfrm>
          <a:off x="1226370" y="4082791"/>
          <a:ext cx="882472" cy="10683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rgbClr val="C00000"/>
              </a:solidFill>
              <a:latin typeface="Calibri"/>
              <a:ea typeface="+mn-ea"/>
              <a:cs typeface="+mn-cs"/>
            </a:rPr>
            <a:t>ЕкатеринаКочетова</a:t>
          </a:r>
          <a:endParaRPr lang="ru-RU" sz="12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1252217" y="4108638"/>
        <a:ext cx="830778" cy="1016681"/>
      </dsp:txXfrm>
    </dsp:sp>
    <dsp:sp modelId="{273C9238-DC92-478E-9309-7A639C586641}">
      <dsp:nvSpPr>
        <dsp:cNvPr id="0" name=""/>
        <dsp:cNvSpPr/>
      </dsp:nvSpPr>
      <dsp:spPr>
        <a:xfrm>
          <a:off x="2498259" y="2523678"/>
          <a:ext cx="1419128" cy="112031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06D5E-6777-4A5A-ABF2-C9A871CF0060}">
      <dsp:nvSpPr>
        <dsp:cNvPr id="0" name=""/>
        <dsp:cNvSpPr/>
      </dsp:nvSpPr>
      <dsp:spPr>
        <a:xfrm>
          <a:off x="2574939" y="2596524"/>
          <a:ext cx="1419128" cy="11203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Галина </a:t>
          </a:r>
          <a:r>
            <a:rPr lang="ru-RU" sz="1200" b="1" kern="1200" dirty="0" err="1">
              <a:solidFill>
                <a:srgbClr val="C00000"/>
              </a:solidFill>
              <a:latin typeface="Calibri"/>
              <a:ea typeface="+mn-ea"/>
              <a:cs typeface="+mn-cs"/>
            </a:rPr>
            <a:t>Смольянинова</a:t>
          </a:r>
          <a:endParaRPr lang="ru-RU" sz="12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607752" y="2629337"/>
        <a:ext cx="1353502" cy="1054684"/>
      </dsp:txXfrm>
    </dsp:sp>
    <dsp:sp modelId="{B12C26B1-FB48-4124-90FF-D7BFC3FCB52D}">
      <dsp:nvSpPr>
        <dsp:cNvPr id="0" name=""/>
        <dsp:cNvSpPr/>
      </dsp:nvSpPr>
      <dsp:spPr>
        <a:xfrm>
          <a:off x="2242210" y="4038183"/>
          <a:ext cx="819581" cy="1036919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7B98E-2842-4AD7-92BD-23E52F72FF8E}">
      <dsp:nvSpPr>
        <dsp:cNvPr id="0" name=""/>
        <dsp:cNvSpPr/>
      </dsp:nvSpPr>
      <dsp:spPr>
        <a:xfrm>
          <a:off x="2318891" y="4111030"/>
          <a:ext cx="819581" cy="103691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Кузьма Смольянинов</a:t>
          </a:r>
        </a:p>
      </dsp:txBody>
      <dsp:txXfrm>
        <a:off x="2342896" y="4135035"/>
        <a:ext cx="771571" cy="988909"/>
      </dsp:txXfrm>
    </dsp:sp>
    <dsp:sp modelId="{04DFDA46-AAA9-4B5D-A5E5-A2E1134C945D}">
      <dsp:nvSpPr>
        <dsp:cNvPr id="0" name=""/>
        <dsp:cNvSpPr/>
      </dsp:nvSpPr>
      <dsp:spPr>
        <a:xfrm>
          <a:off x="3247920" y="4033236"/>
          <a:ext cx="967875" cy="104729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6A32E-E388-4569-B562-81A080215185}">
      <dsp:nvSpPr>
        <dsp:cNvPr id="0" name=""/>
        <dsp:cNvSpPr/>
      </dsp:nvSpPr>
      <dsp:spPr>
        <a:xfrm>
          <a:off x="3324601" y="4106082"/>
          <a:ext cx="967875" cy="10472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Прасковья Романова</a:t>
          </a:r>
        </a:p>
      </dsp:txBody>
      <dsp:txXfrm>
        <a:off x="3352949" y="4134430"/>
        <a:ext cx="911179" cy="990596"/>
      </dsp:txXfrm>
    </dsp:sp>
    <dsp:sp modelId="{0319BDE8-A0E8-4EB4-B965-AD09C53F65D8}">
      <dsp:nvSpPr>
        <dsp:cNvPr id="0" name=""/>
        <dsp:cNvSpPr/>
      </dsp:nvSpPr>
      <dsp:spPr>
        <a:xfrm>
          <a:off x="5471902" y="965419"/>
          <a:ext cx="1051125" cy="131529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7DF3B-2C9F-41B0-B902-391E1CD8301E}">
      <dsp:nvSpPr>
        <dsp:cNvPr id="0" name=""/>
        <dsp:cNvSpPr/>
      </dsp:nvSpPr>
      <dsp:spPr>
        <a:xfrm>
          <a:off x="5548583" y="1038266"/>
          <a:ext cx="1051125" cy="13152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Дмитрий </a:t>
          </a:r>
          <a:r>
            <a:rPr lang="ru-RU" sz="1400" b="1" kern="1200" dirty="0" err="1">
              <a:solidFill>
                <a:srgbClr val="C00000"/>
              </a:solidFill>
              <a:latin typeface="Calibri"/>
              <a:ea typeface="+mn-ea"/>
              <a:cs typeface="+mn-cs"/>
            </a:rPr>
            <a:t>Мекшун</a:t>
          </a:r>
          <a:endParaRPr lang="ru-RU" sz="14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579369" y="1069052"/>
        <a:ext cx="989553" cy="1253724"/>
      </dsp:txXfrm>
    </dsp:sp>
    <dsp:sp modelId="{CFD26F81-1149-4768-BC54-9FB3CA721B53}">
      <dsp:nvSpPr>
        <dsp:cNvPr id="0" name=""/>
        <dsp:cNvSpPr/>
      </dsp:nvSpPr>
      <dsp:spPr>
        <a:xfrm>
          <a:off x="4512467" y="2638152"/>
          <a:ext cx="1086853" cy="100027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A1914-6E4D-4601-8083-56B20CFB5F1A}">
      <dsp:nvSpPr>
        <dsp:cNvPr id="0" name=""/>
        <dsp:cNvSpPr/>
      </dsp:nvSpPr>
      <dsp:spPr>
        <a:xfrm>
          <a:off x="4589147" y="2710999"/>
          <a:ext cx="1086853" cy="10002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Дмитрий </a:t>
          </a:r>
          <a:r>
            <a:rPr lang="ru-RU" sz="1200" b="1" kern="1200" dirty="0" err="1">
              <a:solidFill>
                <a:srgbClr val="C00000"/>
              </a:solidFill>
              <a:latin typeface="Calibri"/>
              <a:ea typeface="+mn-ea"/>
              <a:cs typeface="+mn-cs"/>
            </a:rPr>
            <a:t>Мекшун</a:t>
          </a:r>
          <a:endParaRPr lang="ru-RU" sz="1200" b="1" kern="1200" dirty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618444" y="2740296"/>
        <a:ext cx="1028259" cy="941676"/>
      </dsp:txXfrm>
    </dsp:sp>
    <dsp:sp modelId="{4E1DFAD1-6BB0-4084-82C7-6EE4F8CEF743}">
      <dsp:nvSpPr>
        <dsp:cNvPr id="0" name=""/>
        <dsp:cNvSpPr/>
      </dsp:nvSpPr>
      <dsp:spPr>
        <a:xfrm>
          <a:off x="4401352" y="3945953"/>
          <a:ext cx="645689" cy="112745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BAF28-F370-4548-8FD8-712FD63715DE}">
      <dsp:nvSpPr>
        <dsp:cNvPr id="0" name=""/>
        <dsp:cNvSpPr/>
      </dsp:nvSpPr>
      <dsp:spPr>
        <a:xfrm>
          <a:off x="4478033" y="4018800"/>
          <a:ext cx="645689" cy="1127457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Алексей Мекшун</a:t>
          </a:r>
        </a:p>
      </dsp:txBody>
      <dsp:txXfrm>
        <a:off x="4496945" y="4037712"/>
        <a:ext cx="607865" cy="1089633"/>
      </dsp:txXfrm>
    </dsp:sp>
    <dsp:sp modelId="{FC0ACC4A-5239-40D0-AE86-8F2509E61CDF}">
      <dsp:nvSpPr>
        <dsp:cNvPr id="0" name=""/>
        <dsp:cNvSpPr/>
      </dsp:nvSpPr>
      <dsp:spPr>
        <a:xfrm>
          <a:off x="5166773" y="3959775"/>
          <a:ext cx="710209" cy="112454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2CB8B-51E8-42C6-A665-C73716B34AF2}">
      <dsp:nvSpPr>
        <dsp:cNvPr id="0" name=""/>
        <dsp:cNvSpPr/>
      </dsp:nvSpPr>
      <dsp:spPr>
        <a:xfrm>
          <a:off x="5243454" y="4032622"/>
          <a:ext cx="710209" cy="112454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Надежда Куц</a:t>
          </a:r>
        </a:p>
      </dsp:txBody>
      <dsp:txXfrm>
        <a:off x="5264255" y="4053423"/>
        <a:ext cx="668607" cy="1082941"/>
      </dsp:txXfrm>
    </dsp:sp>
    <dsp:sp modelId="{DFD2A6F0-8B07-4046-B60D-17E5F5965CC0}">
      <dsp:nvSpPr>
        <dsp:cNvPr id="0" name=""/>
        <dsp:cNvSpPr/>
      </dsp:nvSpPr>
      <dsp:spPr>
        <a:xfrm>
          <a:off x="6365416" y="2630295"/>
          <a:ext cx="814515" cy="101639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1332B-A1EB-4BAB-AD8C-ACBE94F65A92}">
      <dsp:nvSpPr>
        <dsp:cNvPr id="0" name=""/>
        <dsp:cNvSpPr/>
      </dsp:nvSpPr>
      <dsp:spPr>
        <a:xfrm>
          <a:off x="6442097" y="2703142"/>
          <a:ext cx="814515" cy="10163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rgbClr val="C00000"/>
              </a:solidFill>
              <a:latin typeface="Calibri"/>
              <a:ea typeface="+mn-ea"/>
              <a:cs typeface="+mn-cs"/>
            </a:rPr>
            <a:t>Татьяна Андрианова</a:t>
          </a:r>
        </a:p>
      </dsp:txBody>
      <dsp:txXfrm>
        <a:off x="6465953" y="2726998"/>
        <a:ext cx="766803" cy="968680"/>
      </dsp:txXfrm>
    </dsp:sp>
    <dsp:sp modelId="{23CFD6AE-FB31-4715-BA4C-9320BD68C940}">
      <dsp:nvSpPr>
        <dsp:cNvPr id="0" name=""/>
        <dsp:cNvSpPr/>
      </dsp:nvSpPr>
      <dsp:spPr>
        <a:xfrm>
          <a:off x="6027522" y="3993650"/>
          <a:ext cx="827717" cy="113833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113B3-7887-41E6-BA53-EABC9C648C3A}">
      <dsp:nvSpPr>
        <dsp:cNvPr id="0" name=""/>
        <dsp:cNvSpPr/>
      </dsp:nvSpPr>
      <dsp:spPr>
        <a:xfrm>
          <a:off x="6104203" y="4066497"/>
          <a:ext cx="827717" cy="113833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Александр Андрианов</a:t>
          </a:r>
        </a:p>
      </dsp:txBody>
      <dsp:txXfrm>
        <a:off x="6128446" y="4090740"/>
        <a:ext cx="779231" cy="1089844"/>
      </dsp:txXfrm>
    </dsp:sp>
    <dsp:sp modelId="{BB74A508-CAED-4232-90DD-7EB24618BE29}">
      <dsp:nvSpPr>
        <dsp:cNvPr id="0" name=""/>
        <dsp:cNvSpPr/>
      </dsp:nvSpPr>
      <dsp:spPr>
        <a:xfrm>
          <a:off x="7018518" y="4003270"/>
          <a:ext cx="729843" cy="113026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6372C-7F25-4AD7-A78C-F91664D539DF}">
      <dsp:nvSpPr>
        <dsp:cNvPr id="0" name=""/>
        <dsp:cNvSpPr/>
      </dsp:nvSpPr>
      <dsp:spPr>
        <a:xfrm>
          <a:off x="7095199" y="4076116"/>
          <a:ext cx="729843" cy="1130262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Анна</a:t>
          </a:r>
          <a:r>
            <a:rPr lang="ru-RU" sz="11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Тимакина</a:t>
          </a:r>
        </a:p>
      </dsp:txBody>
      <dsp:txXfrm>
        <a:off x="7116575" y="4097492"/>
        <a:ext cx="687091" cy="1087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A42E-B0EA-47EF-9EE6-2FFBCF0C3610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41D-CD3F-4CBB-9872-AF6EE82E3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A42E-B0EA-47EF-9EE6-2FFBCF0C3610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41D-CD3F-4CBB-9872-AF6EE82E3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A42E-B0EA-47EF-9EE6-2FFBCF0C3610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41D-CD3F-4CBB-9872-AF6EE82E346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A42E-B0EA-47EF-9EE6-2FFBCF0C3610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41D-CD3F-4CBB-9872-AF6EE82E34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A42E-B0EA-47EF-9EE6-2FFBCF0C3610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41D-CD3F-4CBB-9872-AF6EE82E3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A42E-B0EA-47EF-9EE6-2FFBCF0C3610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41D-CD3F-4CBB-9872-AF6EE82E34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A42E-B0EA-47EF-9EE6-2FFBCF0C3610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41D-CD3F-4CBB-9872-AF6EE82E3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A42E-B0EA-47EF-9EE6-2FFBCF0C3610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41D-CD3F-4CBB-9872-AF6EE82E3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A42E-B0EA-47EF-9EE6-2FFBCF0C3610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41D-CD3F-4CBB-9872-AF6EE82E3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A42E-B0EA-47EF-9EE6-2FFBCF0C3610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41D-CD3F-4CBB-9872-AF6EE82E346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A42E-B0EA-47EF-9EE6-2FFBCF0C3610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E41D-CD3F-4CBB-9872-AF6EE82E346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265A42E-B0EA-47EF-9EE6-2FFBCF0C3610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CAE41D-CD3F-4CBB-9872-AF6EE82E346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7596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«Формирование навыков продуктивной деятельности через проектный метод обучения в условиях спортивной школы»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11760" y="3645024"/>
            <a:ext cx="6400800" cy="223224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Куракина Ольга Анатольевна</a:t>
            </a:r>
          </a:p>
          <a:p>
            <a:r>
              <a:rPr lang="ru-RU" dirty="0">
                <a:solidFill>
                  <a:srgbClr val="002060"/>
                </a:solidFill>
              </a:rPr>
              <a:t>преподаватель начальных </a:t>
            </a:r>
            <a:r>
              <a:rPr lang="ru-RU" dirty="0" smtClean="0">
                <a:solidFill>
                  <a:srgbClr val="002060"/>
                </a:solidFill>
              </a:rPr>
              <a:t>классов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 </a:t>
            </a:r>
            <a:r>
              <a:rPr lang="ru-RU" dirty="0" smtClean="0">
                <a:solidFill>
                  <a:srgbClr val="002060"/>
                </a:solidFill>
              </a:rPr>
              <a:t>категория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ГБПОУ «МССУОР № </a:t>
            </a:r>
            <a:r>
              <a:rPr lang="ru-RU" sz="2800" dirty="0" smtClean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»  Москомспорта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346" y="1632661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Продуктивная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деятельность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учащегося с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 получения продукта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обладающего определенными заданными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качествами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продуктивным видам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относятся: конструирование, рисование, лепка, аппликация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создание разного рода поделок, макетов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сообщений, презентаций.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230\Desktop\окружающий мир\Земля и человечество\2014-01-06 родословная\родословная 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988" y="805639"/>
            <a:ext cx="4860032" cy="35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230\Desktop\окружающий мир\Земля и человечество\2014-01-06 родословная\родословная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74492"/>
            <a:ext cx="2731369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230\Desktop\окружающий мир\Земля и человечество\2014-01-06 родословная\родословная 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346" y="2638669"/>
            <a:ext cx="2815142" cy="40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7129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 «Генеалогическое дерево моей семьи»</a:t>
            </a:r>
            <a:endParaRPr lang="ru-RU" sz="2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9787" y="4717516"/>
            <a:ext cx="21964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Индивидуальный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краткосрочный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</a:rPr>
              <a:t>роект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(2 урока)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 «Генеалогическое дерево моей семьи»</a:t>
            </a:r>
            <a:endParaRPr lang="ru-RU" sz="2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46379177"/>
              </p:ext>
            </p:extLst>
          </p:nvPr>
        </p:nvGraphicFramePr>
        <p:xfrm>
          <a:off x="395536" y="1196753"/>
          <a:ext cx="8136904" cy="563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47564" y="1368475"/>
            <a:ext cx="7920880" cy="577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Родословная   </a:t>
            </a:r>
            <a:r>
              <a:rPr lang="ru-RU" sz="3600" kern="10" spc="0" dirty="0" err="1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Землянникова</a:t>
            </a:r>
            <a:r>
              <a:rPr lang="ru-RU" sz="3600" kern="10" spc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Игоря</a:t>
            </a:r>
            <a:endParaRPr lang="ru-RU" sz="3600" kern="10" spc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5299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0407" y="260648"/>
            <a:ext cx="61206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 «РУССКАЯ   ИЗБА»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342" y="3573016"/>
            <a:ext cx="2276946" cy="2866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0834" y="3573016"/>
            <a:ext cx="6490253" cy="2851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63290" y="1556792"/>
            <a:ext cx="92508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Групповой проект «Русская изба». Длительность этого проекта 1 месяц.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 разделился на творческие группы. Были разработаны эскизы избы.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Одна из групп занималась изготовлением «строительного материала», другая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руппа «строительством». Элементы «отделки» избы ребята доверили одной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девочек, которая представила лучший, на их взгляд, эскиз.</a:t>
            </a:r>
          </a:p>
        </p:txBody>
      </p:sp>
    </p:spTree>
    <p:extLst>
      <p:ext uri="{BB962C8B-B14F-4D97-AF65-F5344CB8AC3E}">
        <p14:creationId xmlns:p14="http://schemas.microsoft.com/office/powerpoint/2010/main" val="15814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7627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 «Прогулки по родному городу»</a:t>
            </a:r>
            <a:endParaRPr lang="ru-RU" sz="3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Групповой долгосрочный  проект «Прогулки  по родному городу».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Длительность этого проекта 1 учебный год.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тесно связана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решением задач нравственного воспитания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Эта связь осуществляется через содержание детских работ, закрепляющих определенное отношение к окружающей действительности, и воспитание у детей наблюдательности, активности, самостоятельности, умения выслушивать и выполнять задание, доводить начатую работу до конца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творчества 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закрепляется отношение к изображаемому, так как ребенок переживает те чувства, которые испытывал при восприятии этого явлении.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большое влияние на формирование личности ребенка оказывает содержание работы.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5273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/>
              </a:rPr>
              <a:t>Ты никогда не бывал</a:t>
            </a:r>
          </a:p>
          <a:p>
            <a:r>
              <a:rPr lang="ru-RU" b="1" dirty="0" smtClean="0">
                <a:solidFill>
                  <a:srgbClr val="7030A0"/>
                </a:solidFill>
                <a:effectLst/>
              </a:rPr>
              <a:t> В нашем городе светлом,</a:t>
            </a:r>
          </a:p>
          <a:p>
            <a:r>
              <a:rPr lang="ru-RU" b="1" dirty="0" smtClean="0">
                <a:solidFill>
                  <a:srgbClr val="7030A0"/>
                </a:solidFill>
                <a:effectLst/>
              </a:rPr>
              <a:t> Над вечерней рекой </a:t>
            </a:r>
          </a:p>
          <a:p>
            <a:r>
              <a:rPr lang="ru-RU" b="1" dirty="0" smtClean="0">
                <a:solidFill>
                  <a:srgbClr val="7030A0"/>
                </a:solidFill>
                <a:effectLst/>
              </a:rPr>
              <a:t>Не мечтал до зари.</a:t>
            </a:r>
          </a:p>
          <a:p>
            <a:r>
              <a:rPr lang="ru-RU" b="1" dirty="0" smtClean="0">
                <a:solidFill>
                  <a:srgbClr val="7030A0"/>
                </a:solidFill>
                <a:effectLst/>
              </a:rPr>
              <a:t> С друзьями ты не бродил</a:t>
            </a:r>
          </a:p>
          <a:p>
            <a:r>
              <a:rPr lang="ru-RU" b="1" dirty="0" smtClean="0">
                <a:solidFill>
                  <a:srgbClr val="7030A0"/>
                </a:solidFill>
                <a:effectLst/>
              </a:rPr>
              <a:t> По широким проспектам, </a:t>
            </a:r>
          </a:p>
          <a:p>
            <a:r>
              <a:rPr lang="ru-RU" b="1" dirty="0" smtClean="0">
                <a:solidFill>
                  <a:srgbClr val="7030A0"/>
                </a:solidFill>
                <a:effectLst/>
              </a:rPr>
              <a:t>Значит, ты не видал</a:t>
            </a:r>
          </a:p>
          <a:p>
            <a:r>
              <a:rPr lang="ru-RU" b="1" dirty="0" smtClean="0">
                <a:solidFill>
                  <a:srgbClr val="7030A0"/>
                </a:solidFill>
                <a:effectLst/>
              </a:rPr>
              <a:t> Лучший город Земли. </a:t>
            </a:r>
          </a:p>
          <a:p>
            <a:endParaRPr lang="ru-RU" b="1" dirty="0" smtClean="0">
              <a:solidFill>
                <a:srgbClr val="7030A0"/>
              </a:solidFill>
              <a:effectLst/>
            </a:endParaRPr>
          </a:p>
          <a:p>
            <a:r>
              <a:rPr lang="ru-RU" b="1" dirty="0" smtClean="0">
                <a:solidFill>
                  <a:srgbClr val="7030A0"/>
                </a:solidFill>
                <a:effectLst/>
              </a:rPr>
              <a:t>Ты к нам в Москву приезжай</a:t>
            </a:r>
          </a:p>
          <a:p>
            <a:r>
              <a:rPr lang="ru-RU" b="1" dirty="0" smtClean="0">
                <a:solidFill>
                  <a:srgbClr val="7030A0"/>
                </a:solidFill>
                <a:effectLst/>
              </a:rPr>
              <a:t>И пройдись по Арбату, </a:t>
            </a:r>
          </a:p>
          <a:p>
            <a:r>
              <a:rPr lang="ru-RU" b="1" dirty="0" smtClean="0">
                <a:solidFill>
                  <a:srgbClr val="7030A0"/>
                </a:solidFill>
                <a:effectLst/>
              </a:rPr>
              <a:t>Окунись на Тверском </a:t>
            </a:r>
          </a:p>
          <a:p>
            <a:r>
              <a:rPr lang="ru-RU" b="1" dirty="0" smtClean="0">
                <a:solidFill>
                  <a:srgbClr val="7030A0"/>
                </a:solidFill>
                <a:effectLst/>
              </a:rPr>
              <a:t>В шум зелёных аллей. </a:t>
            </a:r>
          </a:p>
          <a:p>
            <a:r>
              <a:rPr lang="ru-RU" b="1" dirty="0" smtClean="0">
                <a:solidFill>
                  <a:srgbClr val="7030A0"/>
                </a:solidFill>
                <a:effectLst/>
              </a:rPr>
              <a:t>Хотя бы раз посмотри, </a:t>
            </a:r>
          </a:p>
          <a:p>
            <a:r>
              <a:rPr lang="ru-RU" b="1" dirty="0" smtClean="0">
                <a:solidFill>
                  <a:srgbClr val="7030A0"/>
                </a:solidFill>
                <a:effectLst/>
              </a:rPr>
              <a:t>Как танцуют девчата </a:t>
            </a:r>
          </a:p>
          <a:p>
            <a:r>
              <a:rPr lang="ru-RU" b="1" dirty="0" smtClean="0">
                <a:solidFill>
                  <a:srgbClr val="7030A0"/>
                </a:solidFill>
                <a:effectLst/>
              </a:rPr>
              <a:t>На ладонях больших </a:t>
            </a:r>
          </a:p>
          <a:p>
            <a:r>
              <a:rPr lang="ru-RU" b="1" dirty="0" smtClean="0">
                <a:solidFill>
                  <a:srgbClr val="7030A0"/>
                </a:solidFill>
                <a:effectLst/>
              </a:rPr>
              <a:t>Голубых площадей. </a:t>
            </a:r>
          </a:p>
          <a:p>
            <a:endParaRPr lang="ru-RU" b="1" dirty="0" smtClean="0">
              <a:solidFill>
                <a:srgbClr val="7030A0"/>
              </a:solidFill>
              <a:effectLst/>
            </a:endParaRPr>
          </a:p>
          <a:p>
            <a:r>
              <a:rPr lang="ru-RU" b="1" dirty="0" smtClean="0">
                <a:solidFill>
                  <a:srgbClr val="7030A0"/>
                </a:solidFill>
                <a:effectLst/>
              </a:rPr>
              <a:t>Песня плывёт сердце поёт </a:t>
            </a:r>
          </a:p>
          <a:p>
            <a:r>
              <a:rPr lang="ru-RU" b="1" dirty="0" smtClean="0">
                <a:solidFill>
                  <a:srgbClr val="7030A0"/>
                </a:solidFill>
                <a:effectLst/>
              </a:rPr>
              <a:t>Эти слова о тебе Москва…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88640"/>
            <a:ext cx="446789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/>
              </a:rPr>
              <a:t>Песня плывёт сердце поёт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/>
              </a:rPr>
              <a:t>Эти слова о тебе Москва…</a:t>
            </a:r>
            <a:endParaRPr lang="ru-RU" sz="28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4098" name="Picture 2" descr="http://sakvoyage.perm.ru/userfiles/Image/2908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229" y="1760341"/>
            <a:ext cx="5134318" cy="42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st-mp3.ru_magomaev_muslim_-_luchshii_gorod_zeml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2080" y="60896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2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3339" y="1484784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метода проектов как педагогической технологии – развитие личности, мышления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ориентирован на самостоятельную деятельность учащихся, рассчитан на умение работать с различными источниками информации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Научно-исследовательская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учащихся начальной школы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осуществить следующие учебные задачи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расширить научные познания для творческой проектной деятельности,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нравственные, волевые качества личности, культуру чувств;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творческие способности;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позитивное отношение к окружающей действительности;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коммуникативные качества;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приобрести опыт переживания собственного отношения к миру;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учиться владеть чувствами тревоги, стеснительности, воспитывать чувство смелости для выступления перед зрителями.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2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проектной деятельности сегодня осознается всеми. ФГОС нового поколения требует использования в образовательном процессе технологий </a:t>
            </a:r>
            <a:r>
              <a:rPr lang="ru-RU" sz="20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типа, методы проектно-исследовательской деятельности определены как одно из условий реализации основной образовательной программы начального общего образования. Современные развивающие программы начального образования включают проектную деятельность в содержание различных курсов  и внеурочной деятельности.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Знания и умения, необходимые для организации проектной и исследовательской деятельности, в будущем станут основой для организации научно-исследовательской деятельности в вузах, колледжах, техникумах и т.д.</a:t>
            </a:r>
          </a:p>
        </p:txBody>
      </p:sp>
    </p:spTree>
    <p:extLst>
      <p:ext uri="{BB962C8B-B14F-4D97-AF65-F5344CB8AC3E}">
        <p14:creationId xmlns:p14="http://schemas.microsoft.com/office/powerpoint/2010/main" val="35669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713" y="1556792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Сущность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метода проекта состоит в том, что он позволяет детям найти и выбрать дело по душе и интересам, которое соответствует их силам, даёт полезные знания и навыки. Акцент делается на воспитание человека деятельного, предприимчивого, который научился бы сам составлять планы и проекты.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цель, принятая и освоенная детьми, самодеятельность, конкретное практическое творческое дело, поэтапное движение к цели.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метод педагогически организованного освоения ребёнком окружающей среды, звено в системе воспитания.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это: содержание обучения; форма организации учебного процесса; философия образования, педагогическая технология.</a:t>
            </a:r>
          </a:p>
        </p:txBody>
      </p:sp>
    </p:spTree>
    <p:extLst>
      <p:ext uri="{BB962C8B-B14F-4D97-AF65-F5344CB8AC3E}">
        <p14:creationId xmlns:p14="http://schemas.microsoft.com/office/powerpoint/2010/main" val="18336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84784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Структура учебного проекта.</a:t>
            </a:r>
          </a:p>
          <a:p>
            <a:pPr lvl="0"/>
            <a:endParaRPr lang="ru-RU" sz="2800" b="1" dirty="0" smtClean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</a:rPr>
              <a:t>Проблема.</a:t>
            </a:r>
          </a:p>
          <a:p>
            <a:pPr marL="514350" lvl="0" indent="-514350">
              <a:buFont typeface="+mj-lt"/>
              <a:buAutoNum type="arabicParenR"/>
            </a:pPr>
            <a:endParaRPr lang="ru-RU" sz="2800" b="1" dirty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sz="2800" b="1" dirty="0">
                <a:solidFill>
                  <a:srgbClr val="002060"/>
                </a:solidFill>
              </a:rPr>
              <a:t>Планирование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arenR"/>
            </a:pPr>
            <a:endParaRPr lang="ru-RU" sz="2800" b="1" dirty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sz="2800" b="1" dirty="0">
                <a:solidFill>
                  <a:srgbClr val="002060"/>
                </a:solidFill>
              </a:rPr>
              <a:t>Поиск информации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arenR"/>
            </a:pPr>
            <a:endParaRPr lang="ru-RU" sz="2800" b="1" dirty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sz="2800" b="1" dirty="0">
                <a:solidFill>
                  <a:srgbClr val="002060"/>
                </a:solidFill>
              </a:rPr>
              <a:t>Продукт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arenR"/>
            </a:pPr>
            <a:endParaRPr lang="ru-RU" sz="2800" b="1" dirty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sz="2800" b="1" dirty="0">
                <a:solidFill>
                  <a:srgbClr val="002060"/>
                </a:solidFill>
              </a:rPr>
              <a:t>Презентация.</a:t>
            </a:r>
          </a:p>
        </p:txBody>
      </p:sp>
    </p:spTree>
    <p:extLst>
      <p:ext uri="{BB962C8B-B14F-4D97-AF65-F5344CB8AC3E}">
        <p14:creationId xmlns:p14="http://schemas.microsoft.com/office/powerpoint/2010/main" val="12625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56141"/>
              </p:ext>
            </p:extLst>
          </p:nvPr>
        </p:nvGraphicFramePr>
        <p:xfrm>
          <a:off x="251520" y="1628800"/>
          <a:ext cx="8712969" cy="3252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79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МИНИ-ПРОЕКТЫ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УРОК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2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79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КРАТКОСРОСНЫЕ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– 3 УРОКА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2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79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ПРОЕКТНАЯ НЕДЕЛЯ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79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ДОЛГОСРОЧНЫЕ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ВНЕУРОЧНОЕ ВРЕМЯ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ГРУППЫ, ИНДИВИДУАЛЬНО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241276"/>
            <a:ext cx="81658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КЛАССИФИКАЦИЯ ПРОЕКТОВ ПО ПРОДОЛЖИТЕЛЬНОСТИ: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45427"/>
              </p:ext>
            </p:extLst>
          </p:nvPr>
        </p:nvGraphicFramePr>
        <p:xfrm>
          <a:off x="1007213" y="5805264"/>
          <a:ext cx="7408863" cy="483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9621"/>
                <a:gridCol w="2469621"/>
                <a:gridCol w="2469621"/>
              </a:tblGrid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ИНДИВИДУАЛЬНЫЕ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            ПАРНЫЕ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        ГРУППОВЫЕ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5523" y="5332427"/>
            <a:ext cx="8725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Классификация проектов по количественному составу: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680" y="1556792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Образовательное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должно «формировать целостную систему универсальных знаний, умений и навыков, а также опыт самостоятельной деятельности и личной ответственности обучающихся, то есть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ключевые компетенции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определяющие современное качество содержания образования".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Компетенция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переводе с латинского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competentia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означает круг вопросов, в которых человек хорошо осведомлен, обладает познаниями и опытом. </a:t>
            </a:r>
          </a:p>
        </p:txBody>
      </p:sp>
    </p:spTree>
    <p:extLst>
      <p:ext uri="{BB962C8B-B14F-4D97-AF65-F5344CB8AC3E}">
        <p14:creationId xmlns:p14="http://schemas.microsoft.com/office/powerpoint/2010/main" val="12208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099" y="141277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Коммуникативные компетенции.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Умеют жить и работать в коллективе, имеют понятия о социальных ролях (лидер-организатор, лидер — генератор идей, исполнитель, зритель).Имеют представления о способах выхода из конфликтных ситуаций.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Мы должны научить детей общаться, взаимодействовать с окружающими людьми, причем не только со сверстниками, но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взрослыми, сформировать умение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 в группе, принимать или не принимать точку зрения другого человека, обосновывая свою позицию,  вырабатывать способность принимать совместные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решения,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договариваться, разрешать возникающие проблемы мирным путем, уметь презентовать себя, итоги своей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16104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20840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Учебно-познавательные компетенции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Учащиеся умеют самостоятельно планировать свою деятельность. Способны к самореализации, активны в выборе деятельности, способны к самообразованию.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Благодаря участию в проектно-исследовательской деятельности овладели навыками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продуктивной деятельности.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627</TotalTime>
  <Words>564</Words>
  <Application>Microsoft Office PowerPoint</Application>
  <PresentationFormat>Экран (4:3)</PresentationFormat>
  <Paragraphs>178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«Формирование навыков продуктивной деятельности через проектный метод обучения в условиях спортивной школы»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230</dc:creator>
  <cp:lastModifiedBy>230</cp:lastModifiedBy>
  <cp:revision>26</cp:revision>
  <cp:lastPrinted>2014-01-06T14:57:23Z</cp:lastPrinted>
  <dcterms:created xsi:type="dcterms:W3CDTF">2014-01-06T04:55:16Z</dcterms:created>
  <dcterms:modified xsi:type="dcterms:W3CDTF">2014-10-31T06:53:48Z</dcterms:modified>
</cp:coreProperties>
</file>