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6666FF"/>
    <a:srgbClr val="666699"/>
    <a:srgbClr val="FF99FF"/>
    <a:srgbClr val="A50021"/>
    <a:srgbClr val="E82E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4A28E-FC5E-41CE-95F0-F1A2C990B8D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D15CEB-6683-46D3-8372-9D8F2FC5BB8C}">
      <dgm:prSet custT="1"/>
      <dgm:spPr/>
      <dgm:t>
        <a:bodyPr/>
        <a:lstStyle/>
        <a:p>
          <a:pPr rtl="0"/>
          <a:r>
            <a:rPr lang="ru-RU" sz="2400" b="1" dirty="0" smtClean="0"/>
            <a:t>«У учителя, умеющего воспитывать знаниями, эти знания… выступают как инструмент, с помощью которого ученики сознательно осуществляют новые шаги в познании мира»</a:t>
          </a:r>
        </a:p>
        <a:p>
          <a:pPr rtl="0"/>
          <a:r>
            <a:rPr lang="ru-RU" sz="2000" b="1" dirty="0" smtClean="0"/>
            <a:t>В.А. Сухомлинский   </a:t>
          </a:r>
        </a:p>
        <a:p>
          <a:pPr rtl="0"/>
          <a:endParaRPr lang="ru-RU" sz="2400" b="1" dirty="0"/>
        </a:p>
      </dgm:t>
    </dgm:pt>
    <dgm:pt modelId="{F6CEF26A-D88E-4992-8791-1AC1F40B9906}" type="parTrans" cxnId="{98BB6BEF-A868-4DE5-B47B-733C804ADCC5}">
      <dgm:prSet/>
      <dgm:spPr/>
      <dgm:t>
        <a:bodyPr/>
        <a:lstStyle/>
        <a:p>
          <a:endParaRPr lang="ru-RU"/>
        </a:p>
      </dgm:t>
    </dgm:pt>
    <dgm:pt modelId="{E00BB3BC-0785-4625-B292-38C4D808FED3}" type="sibTrans" cxnId="{98BB6BEF-A868-4DE5-B47B-733C804ADCC5}">
      <dgm:prSet/>
      <dgm:spPr/>
      <dgm:t>
        <a:bodyPr/>
        <a:lstStyle/>
        <a:p>
          <a:endParaRPr lang="ru-RU"/>
        </a:p>
      </dgm:t>
    </dgm:pt>
    <dgm:pt modelId="{6C549B9B-98E9-46DF-83F4-312EE506FDA3}" type="pres">
      <dgm:prSet presAssocID="{7B04A28E-FC5E-41CE-95F0-F1A2C990B8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A64BD-4BAD-4A17-8D98-4F4F877311B3}" type="pres">
      <dgm:prSet presAssocID="{9BD15CEB-6683-46D3-8372-9D8F2FC5BB8C}" presName="composite" presStyleCnt="0"/>
      <dgm:spPr/>
    </dgm:pt>
    <dgm:pt modelId="{82FD6427-7ECC-4125-BEAD-D5A7029ABF39}" type="pres">
      <dgm:prSet presAssocID="{9BD15CEB-6683-46D3-8372-9D8F2FC5BB8C}" presName="imgShp" presStyleLbl="fgImgPlace1" presStyleIdx="0" presStyleCnt="1" custScaleX="144860" custScaleY="176784"/>
      <dgm:spPr/>
    </dgm:pt>
    <dgm:pt modelId="{069BCFA7-B6EA-4E14-8926-87C135192419}" type="pres">
      <dgm:prSet presAssocID="{9BD15CEB-6683-46D3-8372-9D8F2FC5BB8C}" presName="txShp" presStyleLbl="node1" presStyleIdx="0" presStyleCnt="1" custScaleY="213965" custLinFactNeighborX="2433" custLinFactNeighborY="4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E75DD-A299-4D78-8634-2CDE119371E4}" type="presOf" srcId="{7B04A28E-FC5E-41CE-95F0-F1A2C990B8D3}" destId="{6C549B9B-98E9-46DF-83F4-312EE506FDA3}" srcOrd="0" destOrd="0" presId="urn:microsoft.com/office/officeart/2005/8/layout/vList3"/>
    <dgm:cxn modelId="{98BB6BEF-A868-4DE5-B47B-733C804ADCC5}" srcId="{7B04A28E-FC5E-41CE-95F0-F1A2C990B8D3}" destId="{9BD15CEB-6683-46D3-8372-9D8F2FC5BB8C}" srcOrd="0" destOrd="0" parTransId="{F6CEF26A-D88E-4992-8791-1AC1F40B9906}" sibTransId="{E00BB3BC-0785-4625-B292-38C4D808FED3}"/>
    <dgm:cxn modelId="{BDF9D92C-679D-4D65-BF19-BA52CEE8BCD3}" type="presOf" srcId="{9BD15CEB-6683-46D3-8372-9D8F2FC5BB8C}" destId="{069BCFA7-B6EA-4E14-8926-87C135192419}" srcOrd="0" destOrd="0" presId="urn:microsoft.com/office/officeart/2005/8/layout/vList3"/>
    <dgm:cxn modelId="{24851942-2BDD-4400-B655-93F321698251}" type="presParOf" srcId="{6C549B9B-98E9-46DF-83F4-312EE506FDA3}" destId="{00EA64BD-4BAD-4A17-8D98-4F4F877311B3}" srcOrd="0" destOrd="0" presId="urn:microsoft.com/office/officeart/2005/8/layout/vList3"/>
    <dgm:cxn modelId="{49C24EDD-4141-4838-ACB8-6C8B48371327}" type="presParOf" srcId="{00EA64BD-4BAD-4A17-8D98-4F4F877311B3}" destId="{82FD6427-7ECC-4125-BEAD-D5A7029ABF39}" srcOrd="0" destOrd="0" presId="urn:microsoft.com/office/officeart/2005/8/layout/vList3"/>
    <dgm:cxn modelId="{670AE99D-13E1-4856-A774-30C8DB3D2F37}" type="presParOf" srcId="{00EA64BD-4BAD-4A17-8D98-4F4F877311B3}" destId="{069BCFA7-B6EA-4E14-8926-87C1351924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F9946-5327-4BC0-B096-3FA5BFC9D7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C3E3F0-FB19-4BC9-90D4-17E6ED314E0B}">
      <dgm:prSet/>
      <dgm:spPr>
        <a:solidFill>
          <a:srgbClr val="C00000"/>
        </a:solidFill>
      </dgm:spPr>
      <dgm:t>
        <a:bodyPr/>
        <a:lstStyle/>
        <a:p>
          <a:pPr rtl="0"/>
          <a:r>
            <a:rPr lang="ru-RU" dirty="0" smtClean="0"/>
            <a:t>Модель современного педагога</a:t>
          </a:r>
          <a:endParaRPr lang="ru-RU" dirty="0"/>
        </a:p>
      </dgm:t>
    </dgm:pt>
    <dgm:pt modelId="{CF0AE8F8-14BD-4F64-8164-46A2F5D3CB98}" type="parTrans" cxnId="{5314517D-EE0F-4752-98E9-1CB689E90AD3}">
      <dgm:prSet/>
      <dgm:spPr/>
      <dgm:t>
        <a:bodyPr/>
        <a:lstStyle/>
        <a:p>
          <a:endParaRPr lang="ru-RU"/>
        </a:p>
      </dgm:t>
    </dgm:pt>
    <dgm:pt modelId="{293B7C31-27EC-4E09-9644-0948E21069CD}" type="sibTrans" cxnId="{5314517D-EE0F-4752-98E9-1CB689E90AD3}">
      <dgm:prSet/>
      <dgm:spPr/>
      <dgm:t>
        <a:bodyPr/>
        <a:lstStyle/>
        <a:p>
          <a:endParaRPr lang="ru-RU"/>
        </a:p>
      </dgm:t>
    </dgm:pt>
    <dgm:pt modelId="{8C793C3D-E565-4C46-830A-9100FC4EEFCA}" type="pres">
      <dgm:prSet presAssocID="{F35F9946-5327-4BC0-B096-3FA5BFC9D7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25CDAA-9891-4637-9FBC-FDB09146BE5E}" type="pres">
      <dgm:prSet presAssocID="{97C3E3F0-FB19-4BC9-90D4-17E6ED314E0B}" presName="hierRoot1" presStyleCnt="0">
        <dgm:presLayoutVars>
          <dgm:hierBranch val="init"/>
        </dgm:presLayoutVars>
      </dgm:prSet>
      <dgm:spPr/>
    </dgm:pt>
    <dgm:pt modelId="{23E5AF27-8F22-4AF4-BCC5-F934940F27A7}" type="pres">
      <dgm:prSet presAssocID="{97C3E3F0-FB19-4BC9-90D4-17E6ED314E0B}" presName="rootComposite1" presStyleCnt="0"/>
      <dgm:spPr/>
    </dgm:pt>
    <dgm:pt modelId="{10EE7071-FD0A-4046-8EE9-D79221C1D171}" type="pres">
      <dgm:prSet presAssocID="{97C3E3F0-FB19-4BC9-90D4-17E6ED314E0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3D19F-35AA-498B-8109-4D5503C2A6B5}" type="pres">
      <dgm:prSet presAssocID="{97C3E3F0-FB19-4BC9-90D4-17E6ED314E0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5C5388-96B1-4B5A-9928-7943D7A85C60}" type="pres">
      <dgm:prSet presAssocID="{97C3E3F0-FB19-4BC9-90D4-17E6ED314E0B}" presName="hierChild2" presStyleCnt="0"/>
      <dgm:spPr/>
    </dgm:pt>
    <dgm:pt modelId="{7D92760F-336D-46C4-8CE8-BE111D468833}" type="pres">
      <dgm:prSet presAssocID="{97C3E3F0-FB19-4BC9-90D4-17E6ED314E0B}" presName="hierChild3" presStyleCnt="0"/>
      <dgm:spPr/>
    </dgm:pt>
  </dgm:ptLst>
  <dgm:cxnLst>
    <dgm:cxn modelId="{0B510D10-D505-41D9-9BE9-6C32E150AA4A}" type="presOf" srcId="{F35F9946-5327-4BC0-B096-3FA5BFC9D73F}" destId="{8C793C3D-E565-4C46-830A-9100FC4EEFCA}" srcOrd="0" destOrd="0" presId="urn:microsoft.com/office/officeart/2005/8/layout/orgChart1"/>
    <dgm:cxn modelId="{92E1FCF9-2F94-415E-AA70-BC70CD5FAC60}" type="presOf" srcId="{97C3E3F0-FB19-4BC9-90D4-17E6ED314E0B}" destId="{B013D19F-35AA-498B-8109-4D5503C2A6B5}" srcOrd="1" destOrd="0" presId="urn:microsoft.com/office/officeart/2005/8/layout/orgChart1"/>
    <dgm:cxn modelId="{59DCDAA6-A049-470F-9D59-44B80DD5BA6A}" type="presOf" srcId="{97C3E3F0-FB19-4BC9-90D4-17E6ED314E0B}" destId="{10EE7071-FD0A-4046-8EE9-D79221C1D171}" srcOrd="0" destOrd="0" presId="urn:microsoft.com/office/officeart/2005/8/layout/orgChart1"/>
    <dgm:cxn modelId="{5314517D-EE0F-4752-98E9-1CB689E90AD3}" srcId="{F35F9946-5327-4BC0-B096-3FA5BFC9D73F}" destId="{97C3E3F0-FB19-4BC9-90D4-17E6ED314E0B}" srcOrd="0" destOrd="0" parTransId="{CF0AE8F8-14BD-4F64-8164-46A2F5D3CB98}" sibTransId="{293B7C31-27EC-4E09-9644-0948E21069CD}"/>
    <dgm:cxn modelId="{0F9083EB-B21F-46BB-A0FE-0AC9208EFAF7}" type="presParOf" srcId="{8C793C3D-E565-4C46-830A-9100FC4EEFCA}" destId="{FF25CDAA-9891-4637-9FBC-FDB09146BE5E}" srcOrd="0" destOrd="0" presId="urn:microsoft.com/office/officeart/2005/8/layout/orgChart1"/>
    <dgm:cxn modelId="{6D76719C-BFFA-4EB9-A5F9-3E9700A935EB}" type="presParOf" srcId="{FF25CDAA-9891-4637-9FBC-FDB09146BE5E}" destId="{23E5AF27-8F22-4AF4-BCC5-F934940F27A7}" srcOrd="0" destOrd="0" presId="urn:microsoft.com/office/officeart/2005/8/layout/orgChart1"/>
    <dgm:cxn modelId="{8D6137A7-3EBD-4669-9F2F-94D30D279BFB}" type="presParOf" srcId="{23E5AF27-8F22-4AF4-BCC5-F934940F27A7}" destId="{10EE7071-FD0A-4046-8EE9-D79221C1D171}" srcOrd="0" destOrd="0" presId="urn:microsoft.com/office/officeart/2005/8/layout/orgChart1"/>
    <dgm:cxn modelId="{6081B135-0FA8-4990-AF10-079EDFE23931}" type="presParOf" srcId="{23E5AF27-8F22-4AF4-BCC5-F934940F27A7}" destId="{B013D19F-35AA-498B-8109-4D5503C2A6B5}" srcOrd="1" destOrd="0" presId="urn:microsoft.com/office/officeart/2005/8/layout/orgChart1"/>
    <dgm:cxn modelId="{051D5535-CCB8-40E7-9C40-63C9CA1EAF17}" type="presParOf" srcId="{FF25CDAA-9891-4637-9FBC-FDB09146BE5E}" destId="{2D5C5388-96B1-4B5A-9928-7943D7A85C60}" srcOrd="1" destOrd="0" presId="urn:microsoft.com/office/officeart/2005/8/layout/orgChart1"/>
    <dgm:cxn modelId="{D9CB33D4-8AA7-4FA1-B717-DE427571E2A5}" type="presParOf" srcId="{FF25CDAA-9891-4637-9FBC-FDB09146BE5E}" destId="{7D92760F-336D-46C4-8CE8-BE111D4688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18C5A-7696-48EB-94E6-C3CC82FC1E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A6486-D27F-4181-BC3C-0EC33AAE9ACB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Calibri" pitchFamily="34" charset="0"/>
              <a:cs typeface="Calibri" pitchFamily="34" charset="0"/>
            </a:rPr>
            <a:t>Педагогическое мастерство</a:t>
          </a:r>
          <a:endParaRPr lang="ru-RU" b="1" dirty="0">
            <a:latin typeface="Calibri" pitchFamily="34" charset="0"/>
            <a:cs typeface="Calibri" pitchFamily="34" charset="0"/>
          </a:endParaRPr>
        </a:p>
      </dgm:t>
    </dgm:pt>
    <dgm:pt modelId="{BE9CA7A3-0E5D-4D69-900F-E6BDE7252E21}" type="parTrans" cxnId="{F3B1ECBB-608A-4E08-A109-EED1020F8701}">
      <dgm:prSet/>
      <dgm:spPr/>
      <dgm:t>
        <a:bodyPr/>
        <a:lstStyle/>
        <a:p>
          <a:endParaRPr lang="ru-RU"/>
        </a:p>
      </dgm:t>
    </dgm:pt>
    <dgm:pt modelId="{A1691B01-E027-4421-B5EC-550FC5931DA1}" type="sibTrans" cxnId="{F3B1ECBB-608A-4E08-A109-EED1020F8701}">
      <dgm:prSet/>
      <dgm:spPr/>
      <dgm:t>
        <a:bodyPr/>
        <a:lstStyle/>
        <a:p>
          <a:endParaRPr lang="ru-RU"/>
        </a:p>
      </dgm:t>
    </dgm:pt>
    <dgm:pt modelId="{7067017C-1962-469D-9AF9-4C48FCFE59E4}" type="pres">
      <dgm:prSet presAssocID="{69118C5A-7696-48EB-94E6-C3CC82FC1E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3DC34C-670D-42F1-842E-55A39BDDD80B}" type="pres">
      <dgm:prSet presAssocID="{685A6486-D27F-4181-BC3C-0EC33AAE9ACB}" presName="hierRoot1" presStyleCnt="0">
        <dgm:presLayoutVars>
          <dgm:hierBranch val="init"/>
        </dgm:presLayoutVars>
      </dgm:prSet>
      <dgm:spPr/>
    </dgm:pt>
    <dgm:pt modelId="{B80DB3F1-3C75-4378-916B-0CE0AA655172}" type="pres">
      <dgm:prSet presAssocID="{685A6486-D27F-4181-BC3C-0EC33AAE9ACB}" presName="rootComposite1" presStyleCnt="0"/>
      <dgm:spPr/>
    </dgm:pt>
    <dgm:pt modelId="{02DE43EB-EA92-427C-A906-0CE7FB382E6C}" type="pres">
      <dgm:prSet presAssocID="{685A6486-D27F-4181-BC3C-0EC33AAE9ACB}" presName="rootText1" presStyleLbl="node0" presStyleIdx="0" presStyleCnt="1" custScaleX="405545" custScaleY="248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07B42C-251F-4D42-9330-08F99D35FEBB}" type="pres">
      <dgm:prSet presAssocID="{685A6486-D27F-4181-BC3C-0EC33AAE9AC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4F73573-7883-484B-B3EE-8626E9695DD9}" type="pres">
      <dgm:prSet presAssocID="{685A6486-D27F-4181-BC3C-0EC33AAE9ACB}" presName="hierChild2" presStyleCnt="0"/>
      <dgm:spPr/>
    </dgm:pt>
    <dgm:pt modelId="{29599B36-032E-42A9-A785-C8732A7749F5}" type="pres">
      <dgm:prSet presAssocID="{685A6486-D27F-4181-BC3C-0EC33AAE9ACB}" presName="hierChild3" presStyleCnt="0"/>
      <dgm:spPr/>
    </dgm:pt>
  </dgm:ptLst>
  <dgm:cxnLst>
    <dgm:cxn modelId="{F3B1ECBB-608A-4E08-A109-EED1020F8701}" srcId="{69118C5A-7696-48EB-94E6-C3CC82FC1E2A}" destId="{685A6486-D27F-4181-BC3C-0EC33AAE9ACB}" srcOrd="0" destOrd="0" parTransId="{BE9CA7A3-0E5D-4D69-900F-E6BDE7252E21}" sibTransId="{A1691B01-E027-4421-B5EC-550FC5931DA1}"/>
    <dgm:cxn modelId="{759ED963-296B-4E71-8622-5DEFB4F98D9A}" type="presOf" srcId="{69118C5A-7696-48EB-94E6-C3CC82FC1E2A}" destId="{7067017C-1962-469D-9AF9-4C48FCFE59E4}" srcOrd="0" destOrd="0" presId="urn:microsoft.com/office/officeart/2005/8/layout/orgChart1"/>
    <dgm:cxn modelId="{2D05C0E6-AD68-4CD5-84AD-6227EA87F4B8}" type="presOf" srcId="{685A6486-D27F-4181-BC3C-0EC33AAE9ACB}" destId="{02DE43EB-EA92-427C-A906-0CE7FB382E6C}" srcOrd="0" destOrd="0" presId="urn:microsoft.com/office/officeart/2005/8/layout/orgChart1"/>
    <dgm:cxn modelId="{32D313FF-6E1D-4BDE-87E6-B7D755A57B2E}" type="presOf" srcId="{685A6486-D27F-4181-BC3C-0EC33AAE9ACB}" destId="{4907B42C-251F-4D42-9330-08F99D35FEBB}" srcOrd="1" destOrd="0" presId="urn:microsoft.com/office/officeart/2005/8/layout/orgChart1"/>
    <dgm:cxn modelId="{D46EC26B-9038-4FB4-B889-F73BA2B7FFA2}" type="presParOf" srcId="{7067017C-1962-469D-9AF9-4C48FCFE59E4}" destId="{FD3DC34C-670D-42F1-842E-55A39BDDD80B}" srcOrd="0" destOrd="0" presId="urn:microsoft.com/office/officeart/2005/8/layout/orgChart1"/>
    <dgm:cxn modelId="{E649AD76-83E7-4CFC-8D3A-0C91AD3D6EB1}" type="presParOf" srcId="{FD3DC34C-670D-42F1-842E-55A39BDDD80B}" destId="{B80DB3F1-3C75-4378-916B-0CE0AA655172}" srcOrd="0" destOrd="0" presId="urn:microsoft.com/office/officeart/2005/8/layout/orgChart1"/>
    <dgm:cxn modelId="{F0E89588-C3D7-43DC-889A-8409EB196B29}" type="presParOf" srcId="{B80DB3F1-3C75-4378-916B-0CE0AA655172}" destId="{02DE43EB-EA92-427C-A906-0CE7FB382E6C}" srcOrd="0" destOrd="0" presId="urn:microsoft.com/office/officeart/2005/8/layout/orgChart1"/>
    <dgm:cxn modelId="{F503C38E-1185-49E2-AD93-84A03087041B}" type="presParOf" srcId="{B80DB3F1-3C75-4378-916B-0CE0AA655172}" destId="{4907B42C-251F-4D42-9330-08F99D35FEBB}" srcOrd="1" destOrd="0" presId="urn:microsoft.com/office/officeart/2005/8/layout/orgChart1"/>
    <dgm:cxn modelId="{2B36ACEC-8C89-4240-8E0B-0ABFC0F25271}" type="presParOf" srcId="{FD3DC34C-670D-42F1-842E-55A39BDDD80B}" destId="{34F73573-7883-484B-B3EE-8626E9695DD9}" srcOrd="1" destOrd="0" presId="urn:microsoft.com/office/officeart/2005/8/layout/orgChart1"/>
    <dgm:cxn modelId="{98D9D53C-2396-4548-9221-3BA67A684C64}" type="presParOf" srcId="{FD3DC34C-670D-42F1-842E-55A39BDDD80B}" destId="{29599B36-032E-42A9-A785-C8732A7749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039BB-1027-47F8-84FC-6CE2E01CE2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2A7274-300C-47FF-99E6-6155E2709D0E}">
      <dgm:prSet/>
      <dgm:spPr/>
      <dgm:t>
        <a:bodyPr/>
        <a:lstStyle/>
        <a:p>
          <a:pPr rtl="0"/>
          <a:r>
            <a:rPr lang="ru-RU" dirty="0" smtClean="0"/>
            <a:t>Исследовательская компетентность</a:t>
          </a:r>
          <a:endParaRPr lang="ru-RU" dirty="0"/>
        </a:p>
      </dgm:t>
    </dgm:pt>
    <dgm:pt modelId="{4AE389DA-2631-4B70-8E98-470DAE712BEC}" type="parTrans" cxnId="{2BC4207E-FE10-44A9-B2DF-86EC18F88E03}">
      <dgm:prSet/>
      <dgm:spPr/>
      <dgm:t>
        <a:bodyPr/>
        <a:lstStyle/>
        <a:p>
          <a:endParaRPr lang="ru-RU"/>
        </a:p>
      </dgm:t>
    </dgm:pt>
    <dgm:pt modelId="{0F59150C-89A8-4FC7-BAFC-1D34261437AE}" type="sibTrans" cxnId="{2BC4207E-FE10-44A9-B2DF-86EC18F88E03}">
      <dgm:prSet/>
      <dgm:spPr/>
      <dgm:t>
        <a:bodyPr/>
        <a:lstStyle/>
        <a:p>
          <a:endParaRPr lang="ru-RU"/>
        </a:p>
      </dgm:t>
    </dgm:pt>
    <dgm:pt modelId="{7EC3A26F-B2E4-4796-91B4-E9F00081F91E}" type="pres">
      <dgm:prSet presAssocID="{4D9039BB-1027-47F8-84FC-6CE2E01CE2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D2D635-1DC3-4F5E-AC3F-1D16E8C899C0}" type="pres">
      <dgm:prSet presAssocID="{392A7274-300C-47FF-99E6-6155E2709D0E}" presName="hierRoot1" presStyleCnt="0">
        <dgm:presLayoutVars>
          <dgm:hierBranch val="init"/>
        </dgm:presLayoutVars>
      </dgm:prSet>
      <dgm:spPr/>
    </dgm:pt>
    <dgm:pt modelId="{1EB92FDA-E05C-4083-88E0-14A0BF9A2B05}" type="pres">
      <dgm:prSet presAssocID="{392A7274-300C-47FF-99E6-6155E2709D0E}" presName="rootComposite1" presStyleCnt="0"/>
      <dgm:spPr/>
    </dgm:pt>
    <dgm:pt modelId="{9825ED51-53AB-4AF5-8F40-60B73465C112}" type="pres">
      <dgm:prSet presAssocID="{392A7274-300C-47FF-99E6-6155E2709D0E}" presName="rootText1" presStyleLbl="node0" presStyleIdx="0" presStyleCnt="1" custScaleX="340096" custScaleY="125623" custLinFactY="19376" custLinFactNeighborX="-1930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089A12-FB2D-4DC0-9AB5-1E1AF203D7C8}" type="pres">
      <dgm:prSet presAssocID="{392A7274-300C-47FF-99E6-6155E2709D0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11165C-1A72-4CFD-9963-8985D17E9D6C}" type="pres">
      <dgm:prSet presAssocID="{392A7274-300C-47FF-99E6-6155E2709D0E}" presName="hierChild2" presStyleCnt="0"/>
      <dgm:spPr/>
    </dgm:pt>
    <dgm:pt modelId="{9E7DCC35-9756-4DE6-9A8C-ECDC4D183CD9}" type="pres">
      <dgm:prSet presAssocID="{392A7274-300C-47FF-99E6-6155E2709D0E}" presName="hierChild3" presStyleCnt="0"/>
      <dgm:spPr/>
    </dgm:pt>
  </dgm:ptLst>
  <dgm:cxnLst>
    <dgm:cxn modelId="{B9F7D0A5-710E-4181-8463-AE43EE332AD4}" type="presOf" srcId="{392A7274-300C-47FF-99E6-6155E2709D0E}" destId="{88089A12-FB2D-4DC0-9AB5-1E1AF203D7C8}" srcOrd="1" destOrd="0" presId="urn:microsoft.com/office/officeart/2005/8/layout/orgChart1"/>
    <dgm:cxn modelId="{15CF4272-A9B3-482E-931E-B5B6F11F3C54}" type="presOf" srcId="{392A7274-300C-47FF-99E6-6155E2709D0E}" destId="{9825ED51-53AB-4AF5-8F40-60B73465C112}" srcOrd="0" destOrd="0" presId="urn:microsoft.com/office/officeart/2005/8/layout/orgChart1"/>
    <dgm:cxn modelId="{64BCA025-0F35-4C47-B078-AA867C24F93B}" type="presOf" srcId="{4D9039BB-1027-47F8-84FC-6CE2E01CE27B}" destId="{7EC3A26F-B2E4-4796-91B4-E9F00081F91E}" srcOrd="0" destOrd="0" presId="urn:microsoft.com/office/officeart/2005/8/layout/orgChart1"/>
    <dgm:cxn modelId="{2BC4207E-FE10-44A9-B2DF-86EC18F88E03}" srcId="{4D9039BB-1027-47F8-84FC-6CE2E01CE27B}" destId="{392A7274-300C-47FF-99E6-6155E2709D0E}" srcOrd="0" destOrd="0" parTransId="{4AE389DA-2631-4B70-8E98-470DAE712BEC}" sibTransId="{0F59150C-89A8-4FC7-BAFC-1D34261437AE}"/>
    <dgm:cxn modelId="{EFADED19-409C-4CF4-98D7-0991041FBD8B}" type="presParOf" srcId="{7EC3A26F-B2E4-4796-91B4-E9F00081F91E}" destId="{ADD2D635-1DC3-4F5E-AC3F-1D16E8C899C0}" srcOrd="0" destOrd="0" presId="urn:microsoft.com/office/officeart/2005/8/layout/orgChart1"/>
    <dgm:cxn modelId="{C06135A4-5193-4D77-AFFA-C3E8457F4153}" type="presParOf" srcId="{ADD2D635-1DC3-4F5E-AC3F-1D16E8C899C0}" destId="{1EB92FDA-E05C-4083-88E0-14A0BF9A2B05}" srcOrd="0" destOrd="0" presId="urn:microsoft.com/office/officeart/2005/8/layout/orgChart1"/>
    <dgm:cxn modelId="{21CFCEEC-6CC9-4E07-8FFE-45450781D2C3}" type="presParOf" srcId="{1EB92FDA-E05C-4083-88E0-14A0BF9A2B05}" destId="{9825ED51-53AB-4AF5-8F40-60B73465C112}" srcOrd="0" destOrd="0" presId="urn:microsoft.com/office/officeart/2005/8/layout/orgChart1"/>
    <dgm:cxn modelId="{696C596A-32BD-41DD-8663-97BC3F58EAF2}" type="presParOf" srcId="{1EB92FDA-E05C-4083-88E0-14A0BF9A2B05}" destId="{88089A12-FB2D-4DC0-9AB5-1E1AF203D7C8}" srcOrd="1" destOrd="0" presId="urn:microsoft.com/office/officeart/2005/8/layout/orgChart1"/>
    <dgm:cxn modelId="{FD7F215F-F2FF-45FE-A673-36666F355E7D}" type="presParOf" srcId="{ADD2D635-1DC3-4F5E-AC3F-1D16E8C899C0}" destId="{AC11165C-1A72-4CFD-9963-8985D17E9D6C}" srcOrd="1" destOrd="0" presId="urn:microsoft.com/office/officeart/2005/8/layout/orgChart1"/>
    <dgm:cxn modelId="{7267FF42-FF1F-47BE-A56E-9D4CE630067E}" type="presParOf" srcId="{ADD2D635-1DC3-4F5E-AC3F-1D16E8C899C0}" destId="{9E7DCC35-9756-4DE6-9A8C-ECDC4D183C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6EC4A8-07D0-4AB4-97BF-24A9119D8A9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EDC84-D956-4D4C-A115-A3C70B83455B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коммуникабельность</a:t>
          </a:r>
          <a:endParaRPr lang="ru-RU" dirty="0"/>
        </a:p>
      </dgm:t>
    </dgm:pt>
    <dgm:pt modelId="{954961CD-5EC0-47F6-A40B-8851644D863C}" type="parTrans" cxnId="{D8160F33-8863-4399-8055-ED8E7E535BF2}">
      <dgm:prSet/>
      <dgm:spPr/>
      <dgm:t>
        <a:bodyPr/>
        <a:lstStyle/>
        <a:p>
          <a:endParaRPr lang="ru-RU"/>
        </a:p>
      </dgm:t>
    </dgm:pt>
    <dgm:pt modelId="{8258A943-84FA-4F78-8E3E-C8CCFF014187}" type="sibTrans" cxnId="{D8160F33-8863-4399-8055-ED8E7E535BF2}">
      <dgm:prSet/>
      <dgm:spPr/>
      <dgm:t>
        <a:bodyPr/>
        <a:lstStyle/>
        <a:p>
          <a:endParaRPr lang="ru-RU"/>
        </a:p>
      </dgm:t>
    </dgm:pt>
    <dgm:pt modelId="{246E7B9D-DBCA-4449-936D-2AF051A2297C}" type="pres">
      <dgm:prSet presAssocID="{046EC4A8-07D0-4AB4-97BF-24A9119D8A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5FCDDC-692F-430C-B928-DE724D042228}" type="pres">
      <dgm:prSet presAssocID="{858EDC84-D956-4D4C-A115-A3C70B83455B}" presName="hierRoot1" presStyleCnt="0">
        <dgm:presLayoutVars>
          <dgm:hierBranch val="init"/>
        </dgm:presLayoutVars>
      </dgm:prSet>
      <dgm:spPr/>
    </dgm:pt>
    <dgm:pt modelId="{70D7E1D9-03D3-45CC-A2F3-8BFA0896C354}" type="pres">
      <dgm:prSet presAssocID="{858EDC84-D956-4D4C-A115-A3C70B83455B}" presName="rootComposite1" presStyleCnt="0"/>
      <dgm:spPr/>
    </dgm:pt>
    <dgm:pt modelId="{400281EC-6D5E-49F7-8AA1-5DADF03EC91A}" type="pres">
      <dgm:prSet presAssocID="{858EDC84-D956-4D4C-A115-A3C70B83455B}" presName="rootText1" presStyleLbl="node0" presStyleIdx="0" presStyleCnt="1" custScaleX="382357" custScaleY="216480" custLinFactX="100000" custLinFactNeighborX="178405" custLinFactNeighborY="-194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3E4497-F2A9-4673-8660-4879688FFEAD}" type="pres">
      <dgm:prSet presAssocID="{858EDC84-D956-4D4C-A115-A3C70B83455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6E3B379-B099-4CBE-B0E9-E05525362ED7}" type="pres">
      <dgm:prSet presAssocID="{858EDC84-D956-4D4C-A115-A3C70B83455B}" presName="hierChild2" presStyleCnt="0"/>
      <dgm:spPr/>
    </dgm:pt>
    <dgm:pt modelId="{059C6524-17E1-4C1F-B9F6-6182EA5408D0}" type="pres">
      <dgm:prSet presAssocID="{858EDC84-D956-4D4C-A115-A3C70B83455B}" presName="hierChild3" presStyleCnt="0"/>
      <dgm:spPr/>
    </dgm:pt>
  </dgm:ptLst>
  <dgm:cxnLst>
    <dgm:cxn modelId="{53CEF4D3-F209-48CE-AD5B-744FD8560BFC}" type="presOf" srcId="{858EDC84-D956-4D4C-A115-A3C70B83455B}" destId="{400281EC-6D5E-49F7-8AA1-5DADF03EC91A}" srcOrd="0" destOrd="0" presId="urn:microsoft.com/office/officeart/2005/8/layout/orgChart1"/>
    <dgm:cxn modelId="{D8160F33-8863-4399-8055-ED8E7E535BF2}" srcId="{046EC4A8-07D0-4AB4-97BF-24A9119D8A96}" destId="{858EDC84-D956-4D4C-A115-A3C70B83455B}" srcOrd="0" destOrd="0" parTransId="{954961CD-5EC0-47F6-A40B-8851644D863C}" sibTransId="{8258A943-84FA-4F78-8E3E-C8CCFF014187}"/>
    <dgm:cxn modelId="{F319D53D-EE62-49E3-877D-FDF1C4C84ABC}" type="presOf" srcId="{858EDC84-D956-4D4C-A115-A3C70B83455B}" destId="{D63E4497-F2A9-4673-8660-4879688FFEAD}" srcOrd="1" destOrd="0" presId="urn:microsoft.com/office/officeart/2005/8/layout/orgChart1"/>
    <dgm:cxn modelId="{DB8BB781-FE31-4A6A-9055-2D1BAF3DFA60}" type="presOf" srcId="{046EC4A8-07D0-4AB4-97BF-24A9119D8A96}" destId="{246E7B9D-DBCA-4449-936D-2AF051A2297C}" srcOrd="0" destOrd="0" presId="urn:microsoft.com/office/officeart/2005/8/layout/orgChart1"/>
    <dgm:cxn modelId="{727E50FA-B5AA-42B8-86F0-C2DFC599FAA3}" type="presParOf" srcId="{246E7B9D-DBCA-4449-936D-2AF051A2297C}" destId="{E45FCDDC-692F-430C-B928-DE724D042228}" srcOrd="0" destOrd="0" presId="urn:microsoft.com/office/officeart/2005/8/layout/orgChart1"/>
    <dgm:cxn modelId="{F8A42184-7E1B-4685-803C-B489B5CB375C}" type="presParOf" srcId="{E45FCDDC-692F-430C-B928-DE724D042228}" destId="{70D7E1D9-03D3-45CC-A2F3-8BFA0896C354}" srcOrd="0" destOrd="0" presId="urn:microsoft.com/office/officeart/2005/8/layout/orgChart1"/>
    <dgm:cxn modelId="{A7E90569-44D7-4B6A-BAFF-B0D4A6F417C6}" type="presParOf" srcId="{70D7E1D9-03D3-45CC-A2F3-8BFA0896C354}" destId="{400281EC-6D5E-49F7-8AA1-5DADF03EC91A}" srcOrd="0" destOrd="0" presId="urn:microsoft.com/office/officeart/2005/8/layout/orgChart1"/>
    <dgm:cxn modelId="{A9312B7C-9132-430F-AAE9-6C3A4D2FD58D}" type="presParOf" srcId="{70D7E1D9-03D3-45CC-A2F3-8BFA0896C354}" destId="{D63E4497-F2A9-4673-8660-4879688FFEAD}" srcOrd="1" destOrd="0" presId="urn:microsoft.com/office/officeart/2005/8/layout/orgChart1"/>
    <dgm:cxn modelId="{E3E5E107-8D5C-4B7D-86A8-DAEC74E74F4B}" type="presParOf" srcId="{E45FCDDC-692F-430C-B928-DE724D042228}" destId="{A6E3B379-B099-4CBE-B0E9-E05525362ED7}" srcOrd="1" destOrd="0" presId="urn:microsoft.com/office/officeart/2005/8/layout/orgChart1"/>
    <dgm:cxn modelId="{19156F5A-CD7E-46CF-B0DF-139776F22356}" type="presParOf" srcId="{E45FCDDC-692F-430C-B928-DE724D042228}" destId="{059C6524-17E1-4C1F-B9F6-6182EA540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3AF32C-7520-44F7-8CA1-E7DA6775E7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92044-5E81-4CA5-BD50-9F3BD9FFF94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sz="2400" b="1" dirty="0" err="1" smtClean="0">
              <a:latin typeface="Calibri" pitchFamily="34" charset="0"/>
              <a:cs typeface="Calibri" pitchFamily="34" charset="0"/>
            </a:rPr>
            <a:t>медиа</a:t>
          </a:r>
          <a:r>
            <a:rPr lang="ru-RU" sz="2400" b="1" dirty="0" smtClean="0">
              <a:latin typeface="Calibri" pitchFamily="34" charset="0"/>
              <a:cs typeface="Calibri" pitchFamily="34" charset="0"/>
            </a:rPr>
            <a:t> - образованность</a:t>
          </a:r>
          <a:endParaRPr lang="ru-RU" sz="2400" b="1" dirty="0">
            <a:latin typeface="Calibri" pitchFamily="34" charset="0"/>
            <a:cs typeface="Calibri" pitchFamily="34" charset="0"/>
          </a:endParaRPr>
        </a:p>
      </dgm:t>
    </dgm:pt>
    <dgm:pt modelId="{2573DF4C-3F74-493B-BD3D-0FA6BB8742FA}" type="parTrans" cxnId="{F340F669-C0D8-4CAB-8573-E689EEE1DC1F}">
      <dgm:prSet/>
      <dgm:spPr/>
      <dgm:t>
        <a:bodyPr/>
        <a:lstStyle/>
        <a:p>
          <a:endParaRPr lang="ru-RU"/>
        </a:p>
      </dgm:t>
    </dgm:pt>
    <dgm:pt modelId="{4CD4852D-FE1A-463D-9486-019BDD5CAC0D}" type="sibTrans" cxnId="{F340F669-C0D8-4CAB-8573-E689EEE1DC1F}">
      <dgm:prSet/>
      <dgm:spPr/>
      <dgm:t>
        <a:bodyPr/>
        <a:lstStyle/>
        <a:p>
          <a:endParaRPr lang="ru-RU"/>
        </a:p>
      </dgm:t>
    </dgm:pt>
    <dgm:pt modelId="{227A44F4-2DAA-4680-8F7A-003E5C2249FD}" type="pres">
      <dgm:prSet presAssocID="{823AF32C-7520-44F7-8CA1-E7DA6775E7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BB0813-BEB7-41DD-A121-86FFD7A2DC27}" type="pres">
      <dgm:prSet presAssocID="{38D92044-5E81-4CA5-BD50-9F3BD9FFF947}" presName="hierRoot1" presStyleCnt="0">
        <dgm:presLayoutVars>
          <dgm:hierBranch val="init"/>
        </dgm:presLayoutVars>
      </dgm:prSet>
      <dgm:spPr/>
    </dgm:pt>
    <dgm:pt modelId="{8BBE2966-C0D7-41D6-B891-5E0FABB93F54}" type="pres">
      <dgm:prSet presAssocID="{38D92044-5E81-4CA5-BD50-9F3BD9FFF947}" presName="rootComposite1" presStyleCnt="0"/>
      <dgm:spPr/>
    </dgm:pt>
    <dgm:pt modelId="{EBC6433A-79A6-43E1-B58E-9C79E5CFA124}" type="pres">
      <dgm:prSet presAssocID="{38D92044-5E81-4CA5-BD50-9F3BD9FFF947}" presName="rootText1" presStyleLbl="node0" presStyleIdx="0" presStyleCnt="1" custScaleX="355401" custLinFactNeighborX="-22565" custLinFactNeighborY="9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40C8C8-08A6-4BC4-B44A-1D4B0E184AC0}" type="pres">
      <dgm:prSet presAssocID="{38D92044-5E81-4CA5-BD50-9F3BD9FFF94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6B0C74-EF8B-45FA-AF33-B079D5CC5516}" type="pres">
      <dgm:prSet presAssocID="{38D92044-5E81-4CA5-BD50-9F3BD9FFF947}" presName="hierChild2" presStyleCnt="0"/>
      <dgm:spPr/>
    </dgm:pt>
    <dgm:pt modelId="{E80FD875-90C3-44F7-8376-6674F94415B0}" type="pres">
      <dgm:prSet presAssocID="{38D92044-5E81-4CA5-BD50-9F3BD9FFF947}" presName="hierChild3" presStyleCnt="0"/>
      <dgm:spPr/>
    </dgm:pt>
  </dgm:ptLst>
  <dgm:cxnLst>
    <dgm:cxn modelId="{56D09C08-DC37-4D04-91FC-E1C7C04ECAF8}" type="presOf" srcId="{823AF32C-7520-44F7-8CA1-E7DA6775E7F1}" destId="{227A44F4-2DAA-4680-8F7A-003E5C2249FD}" srcOrd="0" destOrd="0" presId="urn:microsoft.com/office/officeart/2005/8/layout/orgChart1"/>
    <dgm:cxn modelId="{F04698BB-03D3-439C-A7BA-8B75B709F6CE}" type="presOf" srcId="{38D92044-5E81-4CA5-BD50-9F3BD9FFF947}" destId="{1A40C8C8-08A6-4BC4-B44A-1D4B0E184AC0}" srcOrd="1" destOrd="0" presId="urn:microsoft.com/office/officeart/2005/8/layout/orgChart1"/>
    <dgm:cxn modelId="{3F53BA43-3647-49A1-BAEF-E4B6DC799968}" type="presOf" srcId="{38D92044-5E81-4CA5-BD50-9F3BD9FFF947}" destId="{EBC6433A-79A6-43E1-B58E-9C79E5CFA124}" srcOrd="0" destOrd="0" presId="urn:microsoft.com/office/officeart/2005/8/layout/orgChart1"/>
    <dgm:cxn modelId="{F340F669-C0D8-4CAB-8573-E689EEE1DC1F}" srcId="{823AF32C-7520-44F7-8CA1-E7DA6775E7F1}" destId="{38D92044-5E81-4CA5-BD50-9F3BD9FFF947}" srcOrd="0" destOrd="0" parTransId="{2573DF4C-3F74-493B-BD3D-0FA6BB8742FA}" sibTransId="{4CD4852D-FE1A-463D-9486-019BDD5CAC0D}"/>
    <dgm:cxn modelId="{EB74E443-2315-40DD-B10A-EA45A7F9F7E1}" type="presParOf" srcId="{227A44F4-2DAA-4680-8F7A-003E5C2249FD}" destId="{ECBB0813-BEB7-41DD-A121-86FFD7A2DC27}" srcOrd="0" destOrd="0" presId="urn:microsoft.com/office/officeart/2005/8/layout/orgChart1"/>
    <dgm:cxn modelId="{D37354FE-5CD4-44E3-A0E1-0A72F7BF07C3}" type="presParOf" srcId="{ECBB0813-BEB7-41DD-A121-86FFD7A2DC27}" destId="{8BBE2966-C0D7-41D6-B891-5E0FABB93F54}" srcOrd="0" destOrd="0" presId="urn:microsoft.com/office/officeart/2005/8/layout/orgChart1"/>
    <dgm:cxn modelId="{30B90E49-FEB1-4364-AAB3-1496006D97E2}" type="presParOf" srcId="{8BBE2966-C0D7-41D6-B891-5E0FABB93F54}" destId="{EBC6433A-79A6-43E1-B58E-9C79E5CFA124}" srcOrd="0" destOrd="0" presId="urn:microsoft.com/office/officeart/2005/8/layout/orgChart1"/>
    <dgm:cxn modelId="{48D0DEC1-296E-4B4E-B580-EA24A90F4D6A}" type="presParOf" srcId="{8BBE2966-C0D7-41D6-B891-5E0FABB93F54}" destId="{1A40C8C8-08A6-4BC4-B44A-1D4B0E184AC0}" srcOrd="1" destOrd="0" presId="urn:microsoft.com/office/officeart/2005/8/layout/orgChart1"/>
    <dgm:cxn modelId="{B3ABF907-EE1C-403D-BEC4-80AEFA7668AE}" type="presParOf" srcId="{ECBB0813-BEB7-41DD-A121-86FFD7A2DC27}" destId="{376B0C74-EF8B-45FA-AF33-B079D5CC5516}" srcOrd="1" destOrd="0" presId="urn:microsoft.com/office/officeart/2005/8/layout/orgChart1"/>
    <dgm:cxn modelId="{7C0FE6BC-1EE9-442C-8819-C090A1FA1933}" type="presParOf" srcId="{ECBB0813-BEB7-41DD-A121-86FFD7A2DC27}" destId="{E80FD875-90C3-44F7-8376-6674F94415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89AF42-F8A6-464B-9FAC-BBF3D1BBCBF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712539-BE13-42CC-9B49-C31D890970C6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3200" dirty="0" smtClean="0"/>
            <a:t>мобильность</a:t>
          </a:r>
          <a:endParaRPr lang="ru-RU" sz="3200" dirty="0"/>
        </a:p>
      </dgm:t>
    </dgm:pt>
    <dgm:pt modelId="{6B1E4872-D7AC-4076-BA64-82BAE1F4AF56}" type="parTrans" cxnId="{F483E3FC-586F-4888-967E-9A7AD6202E36}">
      <dgm:prSet/>
      <dgm:spPr/>
      <dgm:t>
        <a:bodyPr/>
        <a:lstStyle/>
        <a:p>
          <a:endParaRPr lang="ru-RU"/>
        </a:p>
      </dgm:t>
    </dgm:pt>
    <dgm:pt modelId="{C3A450AC-C51D-43E5-95B7-B5969D645C51}" type="sibTrans" cxnId="{F483E3FC-586F-4888-967E-9A7AD6202E36}">
      <dgm:prSet/>
      <dgm:spPr/>
      <dgm:t>
        <a:bodyPr/>
        <a:lstStyle/>
        <a:p>
          <a:endParaRPr lang="ru-RU"/>
        </a:p>
      </dgm:t>
    </dgm:pt>
    <dgm:pt modelId="{64B088EC-2C1E-4E18-8EB1-444F799C0F03}" type="pres">
      <dgm:prSet presAssocID="{4589AF42-F8A6-464B-9FAC-BBF3D1BBCB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38A1EE-D8FA-45E7-A529-59413BEFCE3F}" type="pres">
      <dgm:prSet presAssocID="{CB712539-BE13-42CC-9B49-C31D890970C6}" presName="hierRoot1" presStyleCnt="0">
        <dgm:presLayoutVars>
          <dgm:hierBranch val="init"/>
        </dgm:presLayoutVars>
      </dgm:prSet>
      <dgm:spPr/>
    </dgm:pt>
    <dgm:pt modelId="{3EA6E4A3-1A38-45A0-8207-6987D8EEC640}" type="pres">
      <dgm:prSet presAssocID="{CB712539-BE13-42CC-9B49-C31D890970C6}" presName="rootComposite1" presStyleCnt="0"/>
      <dgm:spPr/>
    </dgm:pt>
    <dgm:pt modelId="{DF1E44FD-AE1E-46E4-861F-917CE83B6FA5}" type="pres">
      <dgm:prSet presAssocID="{CB712539-BE13-42CC-9B49-C31D890970C6}" presName="rootText1" presStyleLbl="node0" presStyleIdx="0" presStyleCnt="1" custScaleX="202522" custScaleY="121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7D565-6F76-486F-BD48-A4774144B760}" type="pres">
      <dgm:prSet presAssocID="{CB712539-BE13-42CC-9B49-C31D890970C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E583912-9EB6-4493-A528-1D2690964EAD}" type="pres">
      <dgm:prSet presAssocID="{CB712539-BE13-42CC-9B49-C31D890970C6}" presName="hierChild2" presStyleCnt="0"/>
      <dgm:spPr/>
    </dgm:pt>
    <dgm:pt modelId="{E8440576-055B-4AAC-955D-164D1E7D9B56}" type="pres">
      <dgm:prSet presAssocID="{CB712539-BE13-42CC-9B49-C31D890970C6}" presName="hierChild3" presStyleCnt="0"/>
      <dgm:spPr/>
    </dgm:pt>
  </dgm:ptLst>
  <dgm:cxnLst>
    <dgm:cxn modelId="{DA687EE6-DCA0-417B-85E3-7EE19F3A9720}" type="presOf" srcId="{4589AF42-F8A6-464B-9FAC-BBF3D1BBCBF9}" destId="{64B088EC-2C1E-4E18-8EB1-444F799C0F03}" srcOrd="0" destOrd="0" presId="urn:microsoft.com/office/officeart/2005/8/layout/orgChart1"/>
    <dgm:cxn modelId="{B39B5D34-2316-4CF6-843F-FF87CC4741FB}" type="presOf" srcId="{CB712539-BE13-42CC-9B49-C31D890970C6}" destId="{DF1E44FD-AE1E-46E4-861F-917CE83B6FA5}" srcOrd="0" destOrd="0" presId="urn:microsoft.com/office/officeart/2005/8/layout/orgChart1"/>
    <dgm:cxn modelId="{F483E3FC-586F-4888-967E-9A7AD6202E36}" srcId="{4589AF42-F8A6-464B-9FAC-BBF3D1BBCBF9}" destId="{CB712539-BE13-42CC-9B49-C31D890970C6}" srcOrd="0" destOrd="0" parTransId="{6B1E4872-D7AC-4076-BA64-82BAE1F4AF56}" sibTransId="{C3A450AC-C51D-43E5-95B7-B5969D645C51}"/>
    <dgm:cxn modelId="{787BD66E-9CBD-4390-ABD9-5580CD18CD40}" type="presOf" srcId="{CB712539-BE13-42CC-9B49-C31D890970C6}" destId="{1407D565-6F76-486F-BD48-A4774144B760}" srcOrd="1" destOrd="0" presId="urn:microsoft.com/office/officeart/2005/8/layout/orgChart1"/>
    <dgm:cxn modelId="{0F91D9D3-E172-43E2-A6A6-D20BDFC5A4B4}" type="presParOf" srcId="{64B088EC-2C1E-4E18-8EB1-444F799C0F03}" destId="{6738A1EE-D8FA-45E7-A529-59413BEFCE3F}" srcOrd="0" destOrd="0" presId="urn:microsoft.com/office/officeart/2005/8/layout/orgChart1"/>
    <dgm:cxn modelId="{15E7F181-43A0-4354-B2FC-B96C97459AF9}" type="presParOf" srcId="{6738A1EE-D8FA-45E7-A529-59413BEFCE3F}" destId="{3EA6E4A3-1A38-45A0-8207-6987D8EEC640}" srcOrd="0" destOrd="0" presId="urn:microsoft.com/office/officeart/2005/8/layout/orgChart1"/>
    <dgm:cxn modelId="{37EC83E7-C61C-463A-8A78-0C6D34ACA9BE}" type="presParOf" srcId="{3EA6E4A3-1A38-45A0-8207-6987D8EEC640}" destId="{DF1E44FD-AE1E-46E4-861F-917CE83B6FA5}" srcOrd="0" destOrd="0" presId="urn:microsoft.com/office/officeart/2005/8/layout/orgChart1"/>
    <dgm:cxn modelId="{F49BBD51-D018-4544-BC29-7F1DEEA8ABD3}" type="presParOf" srcId="{3EA6E4A3-1A38-45A0-8207-6987D8EEC640}" destId="{1407D565-6F76-486F-BD48-A4774144B760}" srcOrd="1" destOrd="0" presId="urn:microsoft.com/office/officeart/2005/8/layout/orgChart1"/>
    <dgm:cxn modelId="{0EA4CBD1-A837-4F25-B541-DA4EAFE5B86E}" type="presParOf" srcId="{6738A1EE-D8FA-45E7-A529-59413BEFCE3F}" destId="{0E583912-9EB6-4493-A528-1D2690964EAD}" srcOrd="1" destOrd="0" presId="urn:microsoft.com/office/officeart/2005/8/layout/orgChart1"/>
    <dgm:cxn modelId="{A5DEB7DF-CBC7-4D0A-A69E-092327FB88E1}" type="presParOf" srcId="{6738A1EE-D8FA-45E7-A529-59413BEFCE3F}" destId="{E8440576-055B-4AAC-955D-164D1E7D9B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F81D16-6288-4090-90FD-8783256279E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9A1EB-EA96-410A-938B-87102690DF0D}">
      <dgm:prSet custT="1"/>
      <dgm:spPr>
        <a:solidFill>
          <a:schemeClr val="accent1">
            <a:lumMod val="60000"/>
            <a:lumOff val="4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 rtl="0"/>
          <a:endParaRPr lang="ru-RU" sz="3600" b="1" dirty="0" smtClean="0">
            <a:solidFill>
              <a:srgbClr val="A50021"/>
            </a:solidFill>
          </a:endParaRPr>
        </a:p>
        <a:p>
          <a:pPr rtl="0"/>
          <a:r>
            <a:rPr lang="ru-RU" sz="3600" b="1" dirty="0" smtClean="0">
              <a:solidFill>
                <a:srgbClr val="A50021"/>
              </a:solidFill>
            </a:rPr>
            <a:t>Воспитательный успех</a:t>
          </a:r>
        </a:p>
        <a:p>
          <a:pPr rtl="0"/>
          <a:r>
            <a:rPr lang="ru-RU" sz="3600" b="1" dirty="0" smtClean="0">
              <a:solidFill>
                <a:srgbClr val="A50021"/>
              </a:solidFill>
            </a:rPr>
            <a:t> урока зависит от:</a:t>
          </a:r>
          <a:r>
            <a:rPr lang="ru-RU" sz="3600" dirty="0" smtClean="0"/>
            <a:t/>
          </a:r>
          <a:br>
            <a:rPr lang="ru-RU" sz="3600" dirty="0" smtClean="0"/>
          </a:br>
          <a:r>
            <a:rPr lang="ru-RU" sz="2500" dirty="0" smtClean="0"/>
            <a:t/>
          </a:r>
          <a:br>
            <a:rPr lang="ru-RU" sz="2500" dirty="0" smtClean="0"/>
          </a:br>
          <a:r>
            <a:rPr lang="ru-RU" sz="2500" dirty="0" smtClean="0"/>
            <a:t>-</a:t>
          </a:r>
          <a:r>
            <a:rPr lang="ru-RU" sz="2800" b="1" dirty="0" smtClean="0"/>
            <a:t>содержания учебников;</a:t>
          </a:r>
          <a:br>
            <a:rPr lang="ru-RU" sz="2800" b="1" dirty="0" smtClean="0"/>
          </a:br>
          <a:r>
            <a:rPr lang="ru-RU" sz="2800" b="1" dirty="0" smtClean="0"/>
            <a:t>-методов и приёмов обучения;</a:t>
          </a:r>
          <a:br>
            <a:rPr lang="ru-RU" sz="2800" b="1" dirty="0" smtClean="0"/>
          </a:br>
          <a:r>
            <a:rPr lang="ru-RU" sz="2800" b="1" dirty="0" smtClean="0"/>
            <a:t>-эмоционального уровня общения;</a:t>
          </a:r>
          <a:br>
            <a:rPr lang="ru-RU" sz="2800" b="1" dirty="0" smtClean="0"/>
          </a:br>
          <a:r>
            <a:rPr lang="ru-RU" sz="2800" b="1" dirty="0" smtClean="0"/>
            <a:t>-структуры урока;</a:t>
          </a:r>
          <a:br>
            <a:rPr lang="ru-RU" sz="2800" b="1" dirty="0" smtClean="0"/>
          </a:br>
          <a:r>
            <a:rPr lang="ru-RU" sz="2800" b="1" dirty="0" smtClean="0"/>
            <a:t>-технологии.</a:t>
          </a:r>
          <a:r>
            <a:rPr lang="ru-RU" sz="2500" dirty="0" smtClean="0"/>
            <a:t/>
          </a:r>
          <a:br>
            <a:rPr lang="ru-RU" sz="2500" dirty="0" smtClean="0"/>
          </a:br>
          <a:r>
            <a:rPr lang="ru-RU" sz="2500" dirty="0" smtClean="0"/>
            <a:t/>
          </a:r>
          <a:br>
            <a:rPr lang="ru-RU" sz="2500" dirty="0" smtClean="0"/>
          </a:br>
          <a:r>
            <a:rPr lang="ru-RU" sz="2500" dirty="0" smtClean="0"/>
            <a:t/>
          </a:r>
          <a:br>
            <a:rPr lang="ru-RU" sz="2500" dirty="0" smtClean="0"/>
          </a:br>
          <a:endParaRPr lang="ru-RU" sz="2500" dirty="0"/>
        </a:p>
      </dgm:t>
    </dgm:pt>
    <dgm:pt modelId="{E9ABF784-7CB0-47CA-8552-94949A107480}" type="parTrans" cxnId="{338FA2AB-BFB3-4B89-AE94-0CBBE501946F}">
      <dgm:prSet/>
      <dgm:spPr/>
      <dgm:t>
        <a:bodyPr/>
        <a:lstStyle/>
        <a:p>
          <a:endParaRPr lang="ru-RU"/>
        </a:p>
      </dgm:t>
    </dgm:pt>
    <dgm:pt modelId="{B69EC8A1-2584-42B3-9B5E-D2272522A5CE}" type="sibTrans" cxnId="{338FA2AB-BFB3-4B89-AE94-0CBBE501946F}">
      <dgm:prSet/>
      <dgm:spPr/>
      <dgm:t>
        <a:bodyPr/>
        <a:lstStyle/>
        <a:p>
          <a:endParaRPr lang="ru-RU"/>
        </a:p>
      </dgm:t>
    </dgm:pt>
    <dgm:pt modelId="{B3EA9A87-2AC6-4A0B-8FFD-537EFF172F27}" type="pres">
      <dgm:prSet presAssocID="{85F81D16-6288-4090-90FD-8783256279E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68390-59C8-4717-A019-0CCA07AB6D51}" type="pres">
      <dgm:prSet presAssocID="{2089A1EB-EA96-410A-938B-87102690DF0D}" presName="circle1" presStyleLbl="node1" presStyleIdx="0" presStyleCnt="1" custScaleY="60947" custLinFactX="5144" custLinFactNeighborX="100000" custLinFactNeighborY="342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5FD0CF-341A-44FD-A9A4-9E723792BEA8}" type="pres">
      <dgm:prSet presAssocID="{2089A1EB-EA96-410A-938B-87102690DF0D}" presName="space" presStyleCnt="0"/>
      <dgm:spPr/>
    </dgm:pt>
    <dgm:pt modelId="{2BBE569D-B2EE-4386-A173-5F9959283585}" type="pres">
      <dgm:prSet presAssocID="{2089A1EB-EA96-410A-938B-87102690DF0D}" presName="rect1" presStyleLbl="alignAcc1" presStyleIdx="0" presStyleCnt="1" custScaleX="100000" custScaleY="108414"/>
      <dgm:spPr/>
      <dgm:t>
        <a:bodyPr/>
        <a:lstStyle/>
        <a:p>
          <a:endParaRPr lang="ru-RU"/>
        </a:p>
      </dgm:t>
    </dgm:pt>
    <dgm:pt modelId="{ADC94486-F570-4A44-A064-36B4D0AC1F7D}" type="pres">
      <dgm:prSet presAssocID="{2089A1EB-EA96-410A-938B-87102690DF0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FA2AB-BFB3-4B89-AE94-0CBBE501946F}" srcId="{85F81D16-6288-4090-90FD-8783256279ED}" destId="{2089A1EB-EA96-410A-938B-87102690DF0D}" srcOrd="0" destOrd="0" parTransId="{E9ABF784-7CB0-47CA-8552-94949A107480}" sibTransId="{B69EC8A1-2584-42B3-9B5E-D2272522A5CE}"/>
    <dgm:cxn modelId="{7CC0B37A-3C93-43C4-8000-35388F4E45AF}" type="presOf" srcId="{2089A1EB-EA96-410A-938B-87102690DF0D}" destId="{2BBE569D-B2EE-4386-A173-5F9959283585}" srcOrd="0" destOrd="0" presId="urn:microsoft.com/office/officeart/2005/8/layout/target3"/>
    <dgm:cxn modelId="{01FE279E-D24B-481B-B0DA-1CF467DE71FC}" type="presOf" srcId="{85F81D16-6288-4090-90FD-8783256279ED}" destId="{B3EA9A87-2AC6-4A0B-8FFD-537EFF172F27}" srcOrd="0" destOrd="0" presId="urn:microsoft.com/office/officeart/2005/8/layout/target3"/>
    <dgm:cxn modelId="{48425F02-2952-486D-84E3-4D171BE92773}" type="presOf" srcId="{2089A1EB-EA96-410A-938B-87102690DF0D}" destId="{ADC94486-F570-4A44-A064-36B4D0AC1F7D}" srcOrd="1" destOrd="0" presId="urn:microsoft.com/office/officeart/2005/8/layout/target3"/>
    <dgm:cxn modelId="{4141A571-75F6-403D-B268-9BC437E09B7B}" type="presParOf" srcId="{B3EA9A87-2AC6-4A0B-8FFD-537EFF172F27}" destId="{5FE68390-59C8-4717-A019-0CCA07AB6D51}" srcOrd="0" destOrd="0" presId="urn:microsoft.com/office/officeart/2005/8/layout/target3"/>
    <dgm:cxn modelId="{198D63B5-ACA9-4067-A3E5-EB8D92C2DBB9}" type="presParOf" srcId="{B3EA9A87-2AC6-4A0B-8FFD-537EFF172F27}" destId="{D75FD0CF-341A-44FD-A9A4-9E723792BEA8}" srcOrd="1" destOrd="0" presId="urn:microsoft.com/office/officeart/2005/8/layout/target3"/>
    <dgm:cxn modelId="{9C0AD4DA-4640-4722-B9A0-C55F96C4A531}" type="presParOf" srcId="{B3EA9A87-2AC6-4A0B-8FFD-537EFF172F27}" destId="{2BBE569D-B2EE-4386-A173-5F9959283585}" srcOrd="2" destOrd="0" presId="urn:microsoft.com/office/officeart/2005/8/layout/target3"/>
    <dgm:cxn modelId="{48CABD64-C5F1-4262-9B52-B29274625C28}" type="presParOf" srcId="{B3EA9A87-2AC6-4A0B-8FFD-537EFF172F27}" destId="{ADC94486-F570-4A44-A064-36B4D0AC1F7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231E1C-8D65-4128-86E7-C1804E6DA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C7360A-D50D-4A30-9003-A3A341C13238}">
      <dgm:prSet/>
      <dgm:spPr/>
      <dgm:t>
        <a:bodyPr/>
        <a:lstStyle/>
        <a:p>
          <a:pPr rtl="0"/>
          <a:r>
            <a:rPr lang="ru-RU" b="1" dirty="0" smtClean="0"/>
            <a:t>«Хочешь наукой воспитывать ученика – люби свою науку, и ты воспитаешь их, но ежели ты сам не любишь её, сколько ты ни заставлял учить, наука не произведёт воспитательного воздействия.»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				</a:t>
          </a:r>
          <a:r>
            <a:rPr lang="ru-RU" b="1" dirty="0" smtClean="0"/>
            <a:t>Л.Н.Толстой</a:t>
          </a:r>
          <a:endParaRPr lang="ru-RU" b="1" dirty="0"/>
        </a:p>
      </dgm:t>
    </dgm:pt>
    <dgm:pt modelId="{0D056495-FC74-42B4-91D7-677B393F4A58}" type="parTrans" cxnId="{2BCE62C2-2697-4F40-9390-1BAA7D6D756A}">
      <dgm:prSet/>
      <dgm:spPr/>
      <dgm:t>
        <a:bodyPr/>
        <a:lstStyle/>
        <a:p>
          <a:endParaRPr lang="ru-RU"/>
        </a:p>
      </dgm:t>
    </dgm:pt>
    <dgm:pt modelId="{02A63E4C-C5CA-4649-8215-E50B353759F2}" type="sibTrans" cxnId="{2BCE62C2-2697-4F40-9390-1BAA7D6D756A}">
      <dgm:prSet/>
      <dgm:spPr/>
      <dgm:t>
        <a:bodyPr/>
        <a:lstStyle/>
        <a:p>
          <a:endParaRPr lang="ru-RU"/>
        </a:p>
      </dgm:t>
    </dgm:pt>
    <dgm:pt modelId="{340494FB-05E5-4FD5-B5A0-75733C881CD0}" type="pres">
      <dgm:prSet presAssocID="{C0231E1C-8D65-4128-86E7-C1804E6DA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9CBC2-7D97-4CC0-B9C1-6944D65BE3C8}" type="pres">
      <dgm:prSet presAssocID="{7DC7360A-D50D-4A30-9003-A3A341C13238}" presName="linNode" presStyleCnt="0"/>
      <dgm:spPr/>
    </dgm:pt>
    <dgm:pt modelId="{614F09FC-2B37-46F3-B535-DCA627B20D0D}" type="pres">
      <dgm:prSet presAssocID="{7DC7360A-D50D-4A30-9003-A3A341C13238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8E0D9-F217-40C7-A55F-FB805C87E4F8}" type="presOf" srcId="{C0231E1C-8D65-4128-86E7-C1804E6DA1D3}" destId="{340494FB-05E5-4FD5-B5A0-75733C881CD0}" srcOrd="0" destOrd="0" presId="urn:microsoft.com/office/officeart/2005/8/layout/vList5"/>
    <dgm:cxn modelId="{F55F8907-B0AC-4B0A-8D7C-C252BDA91CF2}" type="presOf" srcId="{7DC7360A-D50D-4A30-9003-A3A341C13238}" destId="{614F09FC-2B37-46F3-B535-DCA627B20D0D}" srcOrd="0" destOrd="0" presId="urn:microsoft.com/office/officeart/2005/8/layout/vList5"/>
    <dgm:cxn modelId="{2BCE62C2-2697-4F40-9390-1BAA7D6D756A}" srcId="{C0231E1C-8D65-4128-86E7-C1804E6DA1D3}" destId="{7DC7360A-D50D-4A30-9003-A3A341C13238}" srcOrd="0" destOrd="0" parTransId="{0D056495-FC74-42B4-91D7-677B393F4A58}" sibTransId="{02A63E4C-C5CA-4649-8215-E50B353759F2}"/>
    <dgm:cxn modelId="{5C15C1AD-2EEA-4A86-889D-966F8A1ECF99}" type="presParOf" srcId="{340494FB-05E5-4FD5-B5A0-75733C881CD0}" destId="{E399CBC2-7D97-4CC0-B9C1-6944D65BE3C8}" srcOrd="0" destOrd="0" presId="urn:microsoft.com/office/officeart/2005/8/layout/vList5"/>
    <dgm:cxn modelId="{D09B9CED-3F58-43B0-A3C0-78E2072F47E7}" type="presParOf" srcId="{E399CBC2-7D97-4CC0-B9C1-6944D65BE3C8}" destId="{614F09FC-2B37-46F3-B535-DCA627B20D0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9BCFA7-B6EA-4E14-8926-87C135192419}">
      <dsp:nvSpPr>
        <dsp:cNvPr id="0" name=""/>
        <dsp:cNvSpPr/>
      </dsp:nvSpPr>
      <dsp:spPr>
        <a:xfrm rot="10800000">
          <a:off x="2286023" y="12"/>
          <a:ext cx="4986223" cy="53692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57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«У учителя, умеющего воспитывать знаниями, эти знания… выступают как инструмент, с помощью которого ученики сознательно осуществляют новые шаги в познании мира»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В.А. Сухомлинский 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10800000">
        <a:off x="2286023" y="12"/>
        <a:ext cx="4986223" cy="5369245"/>
      </dsp:txXfrm>
    </dsp:sp>
    <dsp:sp modelId="{82FD6427-7ECC-4125-BEAD-D5A7029ABF39}">
      <dsp:nvSpPr>
        <dsp:cNvPr id="0" name=""/>
        <dsp:cNvSpPr/>
      </dsp:nvSpPr>
      <dsp:spPr>
        <a:xfrm>
          <a:off x="347147" y="466516"/>
          <a:ext cx="3635122" cy="4436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E7071-FD0A-4046-8EE9-D79221C1D171}">
      <dsp:nvSpPr>
        <dsp:cNvPr id="0" name=""/>
        <dsp:cNvSpPr/>
      </dsp:nvSpPr>
      <dsp:spPr>
        <a:xfrm>
          <a:off x="2238806" y="686"/>
          <a:ext cx="3020466" cy="15102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Модель современного педагога</a:t>
          </a:r>
          <a:endParaRPr lang="ru-RU" sz="3500" kern="1200" dirty="0"/>
        </a:p>
      </dsp:txBody>
      <dsp:txXfrm>
        <a:off x="2238806" y="686"/>
        <a:ext cx="3020466" cy="15102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DE43EB-EA92-427C-A906-0CE7FB382E6C}">
      <dsp:nvSpPr>
        <dsp:cNvPr id="0" name=""/>
        <dsp:cNvSpPr/>
      </dsp:nvSpPr>
      <dsp:spPr>
        <a:xfrm>
          <a:off x="313138" y="387"/>
          <a:ext cx="2368004" cy="725746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Педагогическое мастерство</a:t>
          </a:r>
          <a:endParaRPr lang="ru-RU" sz="2400" b="1" kern="1200" dirty="0">
            <a:latin typeface="Calibri" pitchFamily="34" charset="0"/>
            <a:cs typeface="Calibri" pitchFamily="34" charset="0"/>
          </a:endParaRPr>
        </a:p>
      </dsp:txBody>
      <dsp:txXfrm>
        <a:off x="313138" y="387"/>
        <a:ext cx="2368004" cy="7257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25ED51-53AB-4AF5-8F40-60B73465C112}">
      <dsp:nvSpPr>
        <dsp:cNvPr id="0" name=""/>
        <dsp:cNvSpPr/>
      </dsp:nvSpPr>
      <dsp:spPr>
        <a:xfrm>
          <a:off x="0" y="867223"/>
          <a:ext cx="3427270" cy="632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Исследовательская компетентность</a:t>
          </a:r>
          <a:endParaRPr lang="ru-RU" sz="2100" kern="1200" dirty="0"/>
        </a:p>
      </dsp:txBody>
      <dsp:txXfrm>
        <a:off x="0" y="867223"/>
        <a:ext cx="3427270" cy="6329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0281EC-6D5E-49F7-8AA1-5DADF03EC91A}">
      <dsp:nvSpPr>
        <dsp:cNvPr id="0" name=""/>
        <dsp:cNvSpPr/>
      </dsp:nvSpPr>
      <dsp:spPr>
        <a:xfrm>
          <a:off x="4143405" y="0"/>
          <a:ext cx="2818341" cy="797833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коммуникабельность</a:t>
          </a:r>
          <a:endParaRPr lang="ru-RU" sz="2300" kern="1200" dirty="0"/>
        </a:p>
      </dsp:txBody>
      <dsp:txXfrm>
        <a:off x="4143405" y="0"/>
        <a:ext cx="2818341" cy="7978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6433A-79A6-43E1-B58E-9C79E5CFA124}">
      <dsp:nvSpPr>
        <dsp:cNvPr id="0" name=""/>
        <dsp:cNvSpPr/>
      </dsp:nvSpPr>
      <dsp:spPr>
        <a:xfrm>
          <a:off x="0" y="21913"/>
          <a:ext cx="4500590" cy="63317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Calibri" pitchFamily="34" charset="0"/>
              <a:cs typeface="Calibri" pitchFamily="34" charset="0"/>
            </a:rPr>
            <a:t>медиа</a:t>
          </a: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 - образованность</a:t>
          </a:r>
          <a:endParaRPr lang="ru-RU" sz="2400" b="1" kern="1200" dirty="0">
            <a:latin typeface="Calibri" pitchFamily="34" charset="0"/>
            <a:cs typeface="Calibri" pitchFamily="34" charset="0"/>
          </a:endParaRPr>
        </a:p>
      </dsp:txBody>
      <dsp:txXfrm>
        <a:off x="0" y="21913"/>
        <a:ext cx="4500590" cy="6331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E44FD-AE1E-46E4-861F-917CE83B6FA5}">
      <dsp:nvSpPr>
        <dsp:cNvPr id="0" name=""/>
        <dsp:cNvSpPr/>
      </dsp:nvSpPr>
      <dsp:spPr>
        <a:xfrm>
          <a:off x="311534" y="127"/>
          <a:ext cx="2377326" cy="7141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мобильность</a:t>
          </a:r>
          <a:endParaRPr lang="ru-RU" sz="3200" kern="1200" dirty="0"/>
        </a:p>
      </dsp:txBody>
      <dsp:txXfrm>
        <a:off x="311534" y="127"/>
        <a:ext cx="2377326" cy="71412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E68390-59C8-4717-A019-0CCA07AB6D51}">
      <dsp:nvSpPr>
        <dsp:cNvPr id="0" name=""/>
        <dsp:cNvSpPr/>
      </dsp:nvSpPr>
      <dsp:spPr>
        <a:xfrm>
          <a:off x="4687036" y="2261603"/>
          <a:ext cx="4457731" cy="271685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E569D-B2EE-4386-A173-5F9959283585}">
      <dsp:nvSpPr>
        <dsp:cNvPr id="0" name=""/>
        <dsp:cNvSpPr/>
      </dsp:nvSpPr>
      <dsp:spPr>
        <a:xfrm>
          <a:off x="2228865" y="548274"/>
          <a:ext cx="5200686" cy="48328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solidFill>
              <a:srgbClr val="A50021"/>
            </a:solidFill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A50021"/>
              </a:solidFill>
            </a:rPr>
            <a:t>Воспитательный успех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A50021"/>
              </a:solidFill>
            </a:rPr>
            <a:t> урока зависит от:</a:t>
          </a:r>
          <a:r>
            <a:rPr lang="ru-RU" sz="3600" kern="1200" dirty="0" smtClean="0"/>
            <a:t/>
          </a:r>
          <a:br>
            <a:rPr lang="ru-RU" sz="3600" kern="1200" dirty="0" smtClean="0"/>
          </a:br>
          <a:r>
            <a:rPr lang="ru-RU" sz="2500" kern="1200" dirty="0" smtClean="0"/>
            <a:t/>
          </a:r>
          <a:br>
            <a:rPr lang="ru-RU" sz="2500" kern="1200" dirty="0" smtClean="0"/>
          </a:br>
          <a:r>
            <a:rPr lang="ru-RU" sz="2500" kern="1200" dirty="0" smtClean="0"/>
            <a:t>-</a:t>
          </a:r>
          <a:r>
            <a:rPr lang="ru-RU" sz="2800" b="1" kern="1200" dirty="0" smtClean="0"/>
            <a:t>содержания учебников;</a:t>
          </a:r>
          <a:br>
            <a:rPr lang="ru-RU" sz="2800" b="1" kern="1200" dirty="0" smtClean="0"/>
          </a:br>
          <a:r>
            <a:rPr lang="ru-RU" sz="2800" b="1" kern="1200" dirty="0" smtClean="0"/>
            <a:t>-методов и приёмов обучения;</a:t>
          </a:r>
          <a:br>
            <a:rPr lang="ru-RU" sz="2800" b="1" kern="1200" dirty="0" smtClean="0"/>
          </a:br>
          <a:r>
            <a:rPr lang="ru-RU" sz="2800" b="1" kern="1200" dirty="0" smtClean="0"/>
            <a:t>-эмоционального уровня общения;</a:t>
          </a:r>
          <a:br>
            <a:rPr lang="ru-RU" sz="2800" b="1" kern="1200" dirty="0" smtClean="0"/>
          </a:br>
          <a:r>
            <a:rPr lang="ru-RU" sz="2800" b="1" kern="1200" dirty="0" smtClean="0"/>
            <a:t>-структуры урока;</a:t>
          </a:r>
          <a:br>
            <a:rPr lang="ru-RU" sz="2800" b="1" kern="1200" dirty="0" smtClean="0"/>
          </a:br>
          <a:r>
            <a:rPr lang="ru-RU" sz="2800" b="1" kern="1200" dirty="0" smtClean="0"/>
            <a:t>-технологии.</a:t>
          </a:r>
          <a:r>
            <a:rPr lang="ru-RU" sz="2500" kern="1200" dirty="0" smtClean="0"/>
            <a:t/>
          </a:r>
          <a:br>
            <a:rPr lang="ru-RU" sz="2500" kern="1200" dirty="0" smtClean="0"/>
          </a:br>
          <a:r>
            <a:rPr lang="ru-RU" sz="2500" kern="1200" dirty="0" smtClean="0"/>
            <a:t/>
          </a:r>
          <a:br>
            <a:rPr lang="ru-RU" sz="2500" kern="1200" dirty="0" smtClean="0"/>
          </a:br>
          <a:r>
            <a:rPr lang="ru-RU" sz="2500" kern="1200" dirty="0" smtClean="0"/>
            <a:t/>
          </a:r>
          <a:br>
            <a:rPr lang="ru-RU" sz="2500" kern="1200" dirty="0" smtClean="0"/>
          </a:br>
          <a:endParaRPr lang="ru-RU" sz="2500" kern="1200" dirty="0"/>
        </a:p>
      </dsp:txBody>
      <dsp:txXfrm>
        <a:off x="2228865" y="548274"/>
        <a:ext cx="5200686" cy="483280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4F09FC-2B37-46F3-B535-DCA627B20D0D}">
      <dsp:nvSpPr>
        <dsp:cNvPr id="0" name=""/>
        <dsp:cNvSpPr/>
      </dsp:nvSpPr>
      <dsp:spPr>
        <a:xfrm>
          <a:off x="3658" y="0"/>
          <a:ext cx="7490763" cy="4929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«Хочешь наукой воспитывать ученика – люби свою науку, и ты воспитаешь их, но ежели ты сам не любишь её, сколько ты ни заставлял учить, наука не произведёт воспитательного воздействия.»</a:t>
          </a:r>
          <a:r>
            <a:rPr lang="ru-RU" sz="3400" kern="1200" dirty="0" smtClean="0"/>
            <a:t/>
          </a:r>
          <a:br>
            <a:rPr lang="ru-RU" sz="3400" kern="1200" dirty="0" smtClean="0"/>
          </a:br>
          <a:r>
            <a:rPr lang="ru-RU" sz="3400" kern="1200" dirty="0" smtClean="0"/>
            <a:t>				</a:t>
          </a:r>
          <a:r>
            <a:rPr lang="ru-RU" sz="3400" b="1" kern="1200" dirty="0" smtClean="0"/>
            <a:t>Л.Н.Толстой</a:t>
          </a:r>
          <a:endParaRPr lang="ru-RU" sz="3400" b="1" kern="1200" dirty="0"/>
        </a:p>
      </dsp:txBody>
      <dsp:txXfrm>
        <a:off x="3658" y="0"/>
        <a:ext cx="7490763" cy="4929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FA62AB-2DED-483E-ADD9-B15AD97A364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776F20-AA0B-4043-A0B8-744AFA32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2616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  <a:cs typeface="Calibri" pitchFamily="34" charset="0"/>
              </a:rPr>
              <a:t>Воспитательный потенциал урока</a:t>
            </a:r>
            <a:endParaRPr lang="ru-RU" sz="5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929066"/>
            <a:ext cx="4624390" cy="150019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Учител</a:t>
            </a:r>
            <a:r>
              <a:rPr lang="ru-RU" b="1" dirty="0" smtClean="0"/>
              <a:t>ь</a:t>
            </a:r>
            <a:r>
              <a:rPr lang="ru-RU" b="1" dirty="0" smtClean="0"/>
              <a:t> </a:t>
            </a:r>
            <a:r>
              <a:rPr lang="ru-RU" b="1" dirty="0" smtClean="0"/>
              <a:t>начальных </a:t>
            </a:r>
            <a:r>
              <a:rPr lang="ru-RU" b="1" dirty="0" smtClean="0"/>
              <a:t>классов</a:t>
            </a:r>
          </a:p>
          <a:p>
            <a:pPr algn="ctr"/>
            <a:r>
              <a:rPr lang="ru-RU" b="1" dirty="0" smtClean="0"/>
              <a:t>Быкова Галина Ивановна</a:t>
            </a:r>
            <a:endParaRPr lang="ru-RU" b="1" dirty="0" smtClean="0"/>
          </a:p>
          <a:p>
            <a:pPr algn="ctr"/>
            <a:r>
              <a:rPr lang="ru-RU" b="1" dirty="0" smtClean="0"/>
              <a:t>МКОУ </a:t>
            </a:r>
            <a:r>
              <a:rPr lang="ru-RU" b="1" dirty="0" smtClean="0"/>
              <a:t>СОШ с. </a:t>
            </a:r>
            <a:r>
              <a:rPr lang="ru-RU" b="1" dirty="0" smtClean="0"/>
              <a:t>Сорвижи</a:t>
            </a:r>
          </a:p>
          <a:p>
            <a:pPr algn="ctr"/>
            <a:r>
              <a:rPr lang="ru-RU" b="1" dirty="0" err="1" smtClean="0"/>
              <a:t>Арбажский</a:t>
            </a:r>
            <a:r>
              <a:rPr lang="ru-RU" b="1" dirty="0" smtClean="0"/>
              <a:t> район</a:t>
            </a:r>
          </a:p>
          <a:p>
            <a:pPr algn="ctr"/>
            <a:r>
              <a:rPr lang="ru-RU" b="1" dirty="0" smtClean="0"/>
              <a:t>Кировская  область 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928670"/>
            <a:ext cx="7498080" cy="550072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53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53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Государство о воспитании:</a:t>
            </a:r>
            <a:br>
              <a:rPr lang="ru-RU" sz="53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latin typeface="Calibri" pitchFamily="34" charset="0"/>
                <a:cs typeface="Calibri" pitchFamily="34" charset="0"/>
              </a:rPr>
              <a:t>   закон об образовании РФ;</a:t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latin typeface="Calibri" pitchFamily="34" charset="0"/>
                <a:cs typeface="Calibri" pitchFamily="34" charset="0"/>
              </a:rPr>
              <a:t>   концепция  модернизации    российского образования ;</a:t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latin typeface="Calibri" pitchFamily="34" charset="0"/>
                <a:cs typeface="Calibri" pitchFamily="34" charset="0"/>
              </a:rPr>
              <a:t>   письмо  Министерства образования РФ от 2 апреля 2002г.;</a:t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latin typeface="Calibri" pitchFamily="34" charset="0"/>
                <a:cs typeface="Calibri" pitchFamily="34" charset="0"/>
              </a:rPr>
              <a:t>   образовательный стандарт.</a:t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71604" y="1928802"/>
            <a:ext cx="285752" cy="28575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71604" y="2500306"/>
            <a:ext cx="285752" cy="28575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71604" y="3714752"/>
            <a:ext cx="285752" cy="28575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71604" y="5500702"/>
            <a:ext cx="285752" cy="28575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357290" y="714356"/>
          <a:ext cx="7498080" cy="536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mage0116.BMP"/>
          <p:cNvPicPr>
            <a:picLocks noChangeAspect="1"/>
          </p:cNvPicPr>
          <p:nvPr/>
        </p:nvPicPr>
        <p:blipFill>
          <a:blip r:embed="rId7" cstate="print"/>
          <a:srcRect l="7283" t="9375" r="14173" b="7291"/>
          <a:stretch>
            <a:fillRect/>
          </a:stretch>
        </p:blipFill>
        <p:spPr>
          <a:xfrm>
            <a:off x="2428860" y="1714488"/>
            <a:ext cx="2214578" cy="32861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71942"/>
            <a:ext cx="7498080" cy="22145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Воспитательные задачи: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400" b="1" dirty="0" smtClean="0"/>
              <a:t>воспитание культуры умственного труда;</a:t>
            </a:r>
            <a:br>
              <a:rPr lang="ru-RU" sz="2400" b="1" dirty="0" smtClean="0"/>
            </a:br>
            <a:r>
              <a:rPr lang="ru-RU" sz="2400" b="1" dirty="0" smtClean="0"/>
              <a:t>воспитание интереса к знаниям;</a:t>
            </a:r>
            <a:br>
              <a:rPr lang="ru-RU" sz="2400" b="1" dirty="0" smtClean="0"/>
            </a:br>
            <a:r>
              <a:rPr lang="ru-RU" sz="2400" b="1" dirty="0" smtClean="0"/>
              <a:t>воспитание чувства ответственности за результаты своего труда;</a:t>
            </a:r>
            <a:br>
              <a:rPr lang="ru-RU" sz="2400" b="1" dirty="0" smtClean="0"/>
            </a:br>
            <a:r>
              <a:rPr lang="ru-RU" sz="2400" b="1" dirty="0" smtClean="0"/>
              <a:t>воспитание культуры общения, толерантности;</a:t>
            </a:r>
            <a:br>
              <a:rPr lang="ru-RU" sz="2400" b="1" dirty="0" smtClean="0"/>
            </a:br>
            <a:r>
              <a:rPr lang="ru-RU" sz="2400" b="1" dirty="0" smtClean="0"/>
              <a:t>воспитание нравственного отношения к … ;</a:t>
            </a:r>
            <a:br>
              <a:rPr lang="ru-RU" sz="2400" b="1" dirty="0" smtClean="0"/>
            </a:br>
            <a:r>
              <a:rPr lang="ru-RU" sz="2400" b="1" dirty="0" smtClean="0"/>
              <a:t>воспитание гражданственности;</a:t>
            </a:r>
            <a:br>
              <a:rPr lang="ru-RU" sz="2400" b="1" dirty="0" smtClean="0"/>
            </a:br>
            <a:r>
              <a:rPr lang="ru-RU" sz="2400" b="1" dirty="0" smtClean="0"/>
              <a:t>воспитание нравственных чувств и представлений;</a:t>
            </a:r>
            <a:br>
              <a:rPr lang="ru-RU" sz="2400" b="1" dirty="0" smtClean="0"/>
            </a:br>
            <a:r>
              <a:rPr lang="ru-RU" sz="2400" b="1" dirty="0" smtClean="0"/>
              <a:t>воспитание чувства долга;</a:t>
            </a:r>
            <a:br>
              <a:rPr lang="ru-RU" sz="2400" b="1" dirty="0" smtClean="0"/>
            </a:br>
            <a:r>
              <a:rPr lang="ru-RU" sz="2400" b="1" dirty="0" smtClean="0"/>
              <a:t>воспитание самодисциплины;</a:t>
            </a:r>
            <a:br>
              <a:rPr lang="ru-RU" sz="2400" b="1" dirty="0" smtClean="0"/>
            </a:br>
            <a:r>
              <a:rPr lang="ru-RU" sz="2400" b="1" dirty="0" smtClean="0"/>
              <a:t>воспитание настойчивости;</a:t>
            </a:r>
            <a:br>
              <a:rPr lang="ru-RU" sz="2400" b="1" dirty="0" smtClean="0"/>
            </a:br>
            <a:r>
              <a:rPr lang="ru-RU" sz="2400" b="1" dirty="0" smtClean="0"/>
              <a:t>воспитание трудолюбия, упорства в достижении цели;</a:t>
            </a:r>
            <a:br>
              <a:rPr lang="ru-RU" sz="2400" b="1" dirty="0" smtClean="0"/>
            </a:br>
            <a:r>
              <a:rPr lang="ru-RU" sz="2400" b="1" dirty="0" smtClean="0"/>
              <a:t>воспитание коллективизма;</a:t>
            </a:r>
            <a:br>
              <a:rPr lang="ru-RU" sz="2400" b="1" dirty="0" smtClean="0"/>
            </a:br>
            <a:r>
              <a:rPr lang="ru-RU" sz="2400" b="1" dirty="0" smtClean="0"/>
              <a:t>воспитание эстетических взглядов и вкусов;</a:t>
            </a:r>
            <a:br>
              <a:rPr lang="ru-RU" sz="2400" b="1" dirty="0" smtClean="0"/>
            </a:br>
            <a:r>
              <a:rPr lang="ru-RU" sz="2400" b="1" dirty="0" smtClean="0"/>
              <a:t>воспитание творческой активности.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1357290" y="128586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290" y="17144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357290" y="20716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357290" y="27146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357290" y="307181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290" y="33575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290" y="371475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357290" y="40719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357290" y="442913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357290" y="47148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57290" y="507207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357290" y="57150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357290" y="53578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357290" y="607220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35608" y="274320"/>
          <a:ext cx="7498080" cy="151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214546" y="2071678"/>
          <a:ext cx="2994281" cy="72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428729" y="2928934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500166" y="3714752"/>
          <a:ext cx="7000924" cy="79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643174" y="5000636"/>
          <a:ext cx="4500594" cy="65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643570" y="2143116"/>
          <a:ext cx="30003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5" name="Стрелка вправо 14"/>
          <p:cNvSpPr/>
          <p:nvPr/>
        </p:nvSpPr>
        <p:spPr>
          <a:xfrm rot="5400000">
            <a:off x="3599870" y="2972370"/>
            <a:ext cx="857256" cy="484632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6600266" y="3043808"/>
            <a:ext cx="857256" cy="484632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060035">
            <a:off x="3556340" y="4545461"/>
            <a:ext cx="714380" cy="484632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869386">
            <a:off x="6930554" y="4374015"/>
            <a:ext cx="642942" cy="484632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939326">
            <a:off x="3421131" y="1614933"/>
            <a:ext cx="857256" cy="484632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000628" y="2214554"/>
            <a:ext cx="857256" cy="484632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3359664">
            <a:off x="4957192" y="2972370"/>
            <a:ext cx="857256" cy="484632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3810629">
            <a:off x="3682601" y="3633936"/>
            <a:ext cx="2552955" cy="484632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85794"/>
            <a:ext cx="6786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решения воспитательных задач в ходе каждого урока в единстве с задачами обучения и развития личности школьника;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целенаправленного отбора содержания учебного материала, представляющего ученикам образцы подлинной нравственности;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использование современных образовательных технологий;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организация самостоятельной творческой исследовательской деятельности.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00166" y="500042"/>
            <a:ext cx="7215238" cy="1285884"/>
          </a:xfrm>
          <a:prstGeom prst="downArrow">
            <a:avLst>
              <a:gd name="adj1" fmla="val 50000"/>
              <a:gd name="adj2" fmla="val 47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2400" b="1" dirty="0" smtClean="0">
                <a:solidFill>
                  <a:srgbClr val="FF99FF"/>
                </a:solidFill>
                <a:latin typeface="Calibri" pitchFamily="34" charset="0"/>
                <a:cs typeface="Calibri" pitchFamily="34" charset="0"/>
              </a:rPr>
              <a:t>Условия реализация         воспитательного потенциала :</a:t>
            </a:r>
          </a:p>
        </p:txBody>
      </p:sp>
      <p:sp>
        <p:nvSpPr>
          <p:cNvPr id="4" name="Овал 3"/>
          <p:cNvSpPr/>
          <p:nvPr/>
        </p:nvSpPr>
        <p:spPr>
          <a:xfrm>
            <a:off x="1643042" y="5143512"/>
            <a:ext cx="142876" cy="14287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4357694"/>
            <a:ext cx="142876" cy="14287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71604" y="2214554"/>
            <a:ext cx="142876" cy="14287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43042" y="3286124"/>
            <a:ext cx="142876" cy="14287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00166" y="285728"/>
          <a:ext cx="742955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SDC13152.JPG"/>
          <p:cNvPicPr>
            <a:picLocks noChangeAspect="1"/>
          </p:cNvPicPr>
          <p:nvPr/>
        </p:nvPicPr>
        <p:blipFill>
          <a:blip r:embed="rId7" cstate="print"/>
          <a:srcRect l="27344" t="9375" r="8593" b="14583"/>
          <a:stretch>
            <a:fillRect/>
          </a:stretch>
        </p:blipFill>
        <p:spPr>
          <a:xfrm>
            <a:off x="642910" y="1643050"/>
            <a:ext cx="3000396" cy="335758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35608" y="785794"/>
          <a:ext cx="749808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214422"/>
            <a:ext cx="7498080" cy="2000264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</TotalTime>
  <Words>156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Воспитательный потенциал урока</vt:lpstr>
      <vt:lpstr> Государство о воспитании:     закон об образовании РФ;    концепция  модернизации    российского образования ;    письмо  Министерства образования РФ от 2 апреля 2002г.;    образовательный стандарт.    </vt:lpstr>
      <vt:lpstr>Слайд 3</vt:lpstr>
      <vt:lpstr>Воспитательные задачи:  воспитание культуры умственного труда; воспитание интереса к знаниям; воспитание чувства ответственности за результаты своего труда; воспитание культуры общения, толерантности; воспитание нравственного отношения к … ; воспитание гражданственности; воспитание нравственных чувств и представлений; воспитание чувства долга; воспитание самодисциплины; воспитание настойчивости; воспитание трудолюбия, упорства в достижении цели; воспитание коллективизма; воспитание эстетических взглядов и вкусов; воспитание творческой активности.           </vt:lpstr>
      <vt:lpstr>Слайд 5</vt:lpstr>
      <vt:lpstr>Слайд 6</vt:lpstr>
      <vt:lpstr>Слайд 7</vt:lpstr>
      <vt:lpstr>Слайд 8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потенциал урока</dc:title>
  <dc:creator>Галина</dc:creator>
  <cp:lastModifiedBy>Admin</cp:lastModifiedBy>
  <cp:revision>26</cp:revision>
  <dcterms:created xsi:type="dcterms:W3CDTF">2010-03-23T13:11:37Z</dcterms:created>
  <dcterms:modified xsi:type="dcterms:W3CDTF">2011-11-13T15:47:17Z</dcterms:modified>
</cp:coreProperties>
</file>