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DC93E-5F3F-4544-88CC-5F3A826D2FB3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ED1B-5746-443C-AB46-A7B70B4705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9600" b="1" dirty="0" smtClean="0"/>
              <a:t>Животные живого уголка</a:t>
            </a:r>
            <a:endParaRPr lang="ru-RU" sz="9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490662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latin typeface="Batang" pitchFamily="18" charset="-127"/>
                <a:ea typeface="Batang" pitchFamily="18" charset="-127"/>
              </a:rPr>
              <a:t>ГУРАМИ</a:t>
            </a:r>
            <a:endParaRPr lang="ru-RU" sz="80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194" name="Picture 2" descr="C:\Users\user\Desktop\Новая папка\гурами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00" b="2000"/>
          <a:stretch>
            <a:fillRect/>
          </a:stretch>
        </p:blipFill>
        <p:spPr bwMode="auto">
          <a:xfrm>
            <a:off x="0" y="0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72140"/>
            <a:ext cx="5486400" cy="1285860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???</a:t>
            </a:r>
            <a:endParaRPr lang="ru-RU" sz="8000" b="1" dirty="0"/>
          </a:p>
        </p:txBody>
      </p:sp>
      <p:pic>
        <p:nvPicPr>
          <p:cNvPr id="9218" name="Picture 2" descr="C:\Users\user\Desktop\Новая папка\дан рер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4158" r="14158"/>
          <a:stretch>
            <a:fillRect/>
          </a:stretch>
        </p:blipFill>
        <p:spPr bwMode="auto">
          <a:xfrm>
            <a:off x="0" y="0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ДАНИО РЕРИО</a:t>
            </a:r>
            <a:endParaRPr lang="ru-RU" sz="6600" b="1" dirty="0"/>
          </a:p>
        </p:txBody>
      </p:sp>
      <p:pic>
        <p:nvPicPr>
          <p:cNvPr id="10242" name="Picture 2" descr="C:\Users\user\Desktop\Новая папка\дан ре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КТО ЖЕ ЭТИ КРАСОТКИ???</a:t>
            </a:r>
            <a:endParaRPr lang="ru-RU" sz="5400" b="1" dirty="0"/>
          </a:p>
        </p:txBody>
      </p:sp>
      <p:pic>
        <p:nvPicPr>
          <p:cNvPr id="11266" name="Picture 2" descr="C:\Users\user\Desktop\Новая папка\макропод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643438" cy="5572140"/>
          </a:xfrm>
          <a:prstGeom prst="rect">
            <a:avLst/>
          </a:prstGeom>
          <a:noFill/>
        </p:spPr>
      </p:pic>
      <p:pic>
        <p:nvPicPr>
          <p:cNvPr id="11267" name="Picture 3" descr="C:\Users\user\Desktop\Новая папка\меченосец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85860"/>
            <a:ext cx="4471684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МАКРОПОД        МЕЧЕНОСЕЦ</a:t>
            </a:r>
            <a:endParaRPr lang="ru-RU" sz="4800" b="1" dirty="0"/>
          </a:p>
        </p:txBody>
      </p:sp>
      <p:pic>
        <p:nvPicPr>
          <p:cNvPr id="12290" name="Picture 2" descr="C:\Users\user\Desktop\Новая папка\макропод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4714876" cy="5500702"/>
          </a:xfrm>
          <a:prstGeom prst="rect">
            <a:avLst/>
          </a:prstGeom>
          <a:noFill/>
        </p:spPr>
      </p:pic>
      <p:pic>
        <p:nvPicPr>
          <p:cNvPr id="12291" name="Picture 3" descr="C:\Users\user\Desktop\Новая папка\меченосец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357298"/>
            <a:ext cx="4429124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4414" y="5572140"/>
            <a:ext cx="7286676" cy="1285860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СОМИК</a:t>
            </a:r>
            <a:endParaRPr lang="ru-RU" sz="7200" b="1" dirty="0"/>
          </a:p>
        </p:txBody>
      </p:sp>
      <p:pic>
        <p:nvPicPr>
          <p:cNvPr id="13314" name="Picture 2" descr="C:\Users\user\Desktop\Новая папка\сомик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506" r="8506"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6000" b="1" dirty="0"/>
              <a:t>Даже по железной крыше </a:t>
            </a:r>
            <a:br>
              <a:rPr lang="ru-RU" sz="6000" b="1" dirty="0"/>
            </a:br>
            <a:r>
              <a:rPr lang="ru-RU" sz="6000" b="1" dirty="0"/>
              <a:t>Ходит тихо, тише мыши. </a:t>
            </a:r>
            <a:br>
              <a:rPr lang="ru-RU" sz="6000" b="1" dirty="0"/>
            </a:br>
            <a:r>
              <a:rPr lang="ru-RU" sz="6000" b="1" dirty="0"/>
              <a:t>На охоту ночью выйдет </a:t>
            </a:r>
            <a:br>
              <a:rPr lang="ru-RU" sz="6000" b="1" dirty="0"/>
            </a:br>
            <a:r>
              <a:rPr lang="ru-RU" sz="6000" b="1" dirty="0"/>
              <a:t>И как днём всё видит. </a:t>
            </a:r>
            <a:br>
              <a:rPr lang="ru-RU" sz="6000" b="1" dirty="0"/>
            </a:br>
            <a:r>
              <a:rPr lang="ru-RU" sz="6000" b="1" dirty="0"/>
              <a:t>Часто спит, а после сна </a:t>
            </a:r>
            <a:br>
              <a:rPr lang="ru-RU" sz="6000" b="1" dirty="0"/>
            </a:br>
            <a:r>
              <a:rPr lang="ru-RU" sz="6000" b="1" dirty="0"/>
              <a:t>Умывается она.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72140"/>
            <a:ext cx="5486400" cy="1285860"/>
          </a:xfrm>
        </p:spPr>
        <p:txBody>
          <a:bodyPr>
            <a:noAutofit/>
          </a:bodyPr>
          <a:lstStyle/>
          <a:p>
            <a:r>
              <a:rPr lang="ru-RU" sz="6000" dirty="0" smtClean="0"/>
              <a:t>Обычная кошка</a:t>
            </a:r>
            <a:endParaRPr lang="ru-RU" sz="6000" dirty="0"/>
          </a:p>
        </p:txBody>
      </p:sp>
      <p:pic>
        <p:nvPicPr>
          <p:cNvPr id="14338" name="Picture 2" descr="C:\Users\user\Desktop\Новая папка\обычная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333" r="8333"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5715016"/>
            <a:ext cx="6858048" cy="114298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ПЕРСИДСКАЯ</a:t>
            </a:r>
            <a:endParaRPr lang="ru-RU" sz="6000" b="1" dirty="0"/>
          </a:p>
        </p:txBody>
      </p:sp>
      <p:pic>
        <p:nvPicPr>
          <p:cNvPr id="15362" name="Picture 2" descr="C:\Users\user\Desktop\Новая папка\перс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955" r="4955"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15016"/>
            <a:ext cx="5486400" cy="1142984"/>
          </a:xfrm>
        </p:spPr>
        <p:txBody>
          <a:bodyPr>
            <a:normAutofit lnSpcReduction="10000"/>
          </a:bodyPr>
          <a:lstStyle/>
          <a:p>
            <a:r>
              <a:rPr lang="ru-RU" sz="7200" b="1" dirty="0" smtClean="0"/>
              <a:t>СИАМСКАЯ</a:t>
            </a:r>
            <a:endParaRPr lang="ru-RU" sz="7200" b="1" dirty="0"/>
          </a:p>
        </p:txBody>
      </p:sp>
      <p:pic>
        <p:nvPicPr>
          <p:cNvPr id="16386" name="Picture 2" descr="C:\Users\user\Desktop\Новая папка\сиамская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5786454"/>
            <a:ext cx="7000924" cy="1071546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ВОЛНИСТЫЙ ПОПУГАЙ</a:t>
            </a:r>
            <a:endParaRPr lang="ru-RU" sz="4800" b="1" dirty="0"/>
          </a:p>
        </p:txBody>
      </p:sp>
      <p:pic>
        <p:nvPicPr>
          <p:cNvPr id="2050" name="Picture 2" descr="C:\Users\user\Desktop\Новая папка\попугай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1071546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СФИНКС</a:t>
            </a:r>
            <a:endParaRPr lang="ru-RU" sz="6600" b="1" dirty="0"/>
          </a:p>
        </p:txBody>
      </p:sp>
      <p:pic>
        <p:nvPicPr>
          <p:cNvPr id="17410" name="Picture 2" descr="C:\Users\user\Desktop\Новая папка\сфинкс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00" b="2000"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8000" b="1" dirty="0"/>
              <a:t>Лежит - молчит, </a:t>
            </a:r>
            <a:br>
              <a:rPr lang="ru-RU" sz="8000" b="1" dirty="0"/>
            </a:br>
            <a:r>
              <a:rPr lang="ru-RU" sz="8000" b="1" dirty="0"/>
              <a:t>Подойдешь - </a:t>
            </a:r>
            <a:br>
              <a:rPr lang="ru-RU" sz="8000" b="1" dirty="0"/>
            </a:br>
            <a:r>
              <a:rPr lang="ru-RU" sz="8000" b="1" dirty="0"/>
              <a:t>Заворчит. </a:t>
            </a:r>
            <a:br>
              <a:rPr lang="ru-RU" sz="8000" b="1" dirty="0"/>
            </a:br>
            <a:r>
              <a:rPr lang="ru-RU" sz="8000" b="1" dirty="0"/>
              <a:t>Кто к хозяину идёт, </a:t>
            </a:r>
            <a:br>
              <a:rPr lang="ru-RU" sz="8000" b="1" dirty="0"/>
            </a:br>
            <a:r>
              <a:rPr lang="ru-RU" sz="8000" b="1" dirty="0"/>
              <a:t>Она знать даёт.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5786454"/>
            <a:ext cx="7429552" cy="1071546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НЕМЕЦКАЯ ОВЧАРКА</a:t>
            </a:r>
            <a:endParaRPr lang="ru-RU" sz="4800" b="1" dirty="0"/>
          </a:p>
        </p:txBody>
      </p:sp>
      <p:pic>
        <p:nvPicPr>
          <p:cNvPr id="18434" name="Picture 2" descr="C:\Users\user\Desktop\Новая папка\немец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929330"/>
            <a:ext cx="5486400" cy="92867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БУЛЬДОГ</a:t>
            </a:r>
            <a:endParaRPr lang="ru-RU" sz="5400" b="1" dirty="0"/>
          </a:p>
        </p:txBody>
      </p:sp>
      <p:pic>
        <p:nvPicPr>
          <p:cNvPr id="19458" name="Picture 2" descr="C:\Users\user\Desktop\Новая папка\бульдог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857892"/>
            <a:ext cx="5486400" cy="1000108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ДАЛМАТИНЕЦ</a:t>
            </a:r>
            <a:endParaRPr lang="ru-RU" sz="6000" b="1" dirty="0"/>
          </a:p>
        </p:txBody>
      </p:sp>
      <p:pic>
        <p:nvPicPr>
          <p:cNvPr id="20482" name="Picture 2" descr="C:\Users\user\Desktop\Новая папка\долматин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6000" b="6000"/>
          <a:stretch>
            <a:fillRect/>
          </a:stretch>
        </p:blipFill>
        <p:spPr bwMode="auto">
          <a:xfrm>
            <a:off x="0" y="0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71736" y="6072206"/>
            <a:ext cx="2928958" cy="78579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ЛАЙКА</a:t>
            </a:r>
            <a:endParaRPr lang="ru-RU" sz="4800" b="1" dirty="0"/>
          </a:p>
        </p:txBody>
      </p:sp>
      <p:pic>
        <p:nvPicPr>
          <p:cNvPr id="21506" name="Picture 2" descr="C:\Users\user\Desktop\Новая папка\лай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1071546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ПУДЕЛЬ</a:t>
            </a:r>
            <a:endParaRPr lang="ru-RU" sz="6600" b="1" dirty="0"/>
          </a:p>
        </p:txBody>
      </p:sp>
      <p:pic>
        <p:nvPicPr>
          <p:cNvPr id="22530" name="Picture 2" descr="C:\Users\user\Desktop\Новая папка\пудель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000" b="3000"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929330"/>
            <a:ext cx="5486400" cy="92867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СЕНБЕРНАР</a:t>
            </a:r>
            <a:endParaRPr lang="ru-RU" sz="5400" b="1" dirty="0"/>
          </a:p>
        </p:txBody>
      </p:sp>
      <p:pic>
        <p:nvPicPr>
          <p:cNvPr id="23554" name="Picture 2" descr="C:\Users\user\Desktop\Новая папка\сембернар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3500" b="13500"/>
          <a:stretch>
            <a:fillRect/>
          </a:stretch>
        </p:blipFill>
        <p:spPr bwMode="auto">
          <a:xfrm>
            <a:off x="0" y="0"/>
            <a:ext cx="9144000" cy="5857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86050" y="5857892"/>
            <a:ext cx="3429024" cy="1000108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ТАКСА</a:t>
            </a:r>
            <a:endParaRPr lang="ru-RU" sz="6600" b="1" dirty="0"/>
          </a:p>
        </p:txBody>
      </p:sp>
      <p:pic>
        <p:nvPicPr>
          <p:cNvPr id="24578" name="Picture 2" descr="C:\Users\user\Desktop\Новая папка\такс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500" b="3500"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715016"/>
            <a:ext cx="5486400" cy="1142984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ДВОРНЯГА</a:t>
            </a:r>
            <a:endParaRPr lang="ru-RU" sz="7200" b="1" dirty="0"/>
          </a:p>
        </p:txBody>
      </p:sp>
      <p:pic>
        <p:nvPicPr>
          <p:cNvPr id="25602" name="Picture 2" descr="C:\Users\user\Desktop\Новая папка\дворняг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500702"/>
            <a:ext cx="9144000" cy="135729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МОРСКАЯ СВИНКА</a:t>
            </a:r>
            <a:endParaRPr lang="ru-RU" sz="6000" b="1" dirty="0"/>
          </a:p>
        </p:txBody>
      </p:sp>
      <p:pic>
        <p:nvPicPr>
          <p:cNvPr id="1026" name="Picture 2" descr="C:\Users\user\Desktop\Новая папка\морск свин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140" r="6140"/>
          <a:stretch>
            <a:fillRect/>
          </a:stretch>
        </p:blipFill>
        <p:spPr bwMode="auto">
          <a:xfrm>
            <a:off x="0" y="0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СПАСИБО ЗА ВНИМАНИЕ !!!</a:t>
            </a:r>
            <a:endParaRPr lang="ru-RU" sz="9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43174" y="5715016"/>
            <a:ext cx="5715040" cy="1142984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ХОМЯЧОК</a:t>
            </a:r>
            <a:endParaRPr lang="ru-RU" sz="6000" b="1" dirty="0"/>
          </a:p>
        </p:txBody>
      </p:sp>
      <p:pic>
        <p:nvPicPr>
          <p:cNvPr id="3074" name="Picture 2" descr="C:\Users\user\Desktop\Новая папка\хомяк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3108" y="5367338"/>
            <a:ext cx="5715040" cy="14906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ЧЕРЕПАХА</a:t>
            </a:r>
            <a:endParaRPr lang="ru-RU" sz="6000" b="1" dirty="0"/>
          </a:p>
        </p:txBody>
      </p:sp>
      <p:pic>
        <p:nvPicPr>
          <p:cNvPr id="4098" name="Picture 2" descr="C:\Users\user\Desktop\Новая папка\черепаш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0" b="1250"/>
          <a:stretch>
            <a:fillRect/>
          </a:stretch>
        </p:blipFill>
        <p:spPr bwMode="auto">
          <a:xfrm>
            <a:off x="0" y="0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9600" b="1" dirty="0" smtClean="0"/>
              <a:t>АКВАРИУМНЫЕ РЫБКИ</a:t>
            </a:r>
            <a:endParaRPr lang="ru-RU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572140"/>
            <a:ext cx="9144000" cy="128586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КАК НАЗЫВАЕТСЯ ЭТА РЫБКА?</a:t>
            </a:r>
            <a:endParaRPr lang="ru-RU" sz="4800" b="1" dirty="0"/>
          </a:p>
        </p:txBody>
      </p:sp>
      <p:pic>
        <p:nvPicPr>
          <p:cNvPr id="5122" name="Picture 2" descr="C:\Users\user\Desktop\Новая папка\гуппи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947" r="5947"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5500702"/>
            <a:ext cx="7643866" cy="1357298"/>
          </a:xfrm>
        </p:spPr>
        <p:txBody>
          <a:bodyPr>
            <a:normAutofit/>
          </a:bodyPr>
          <a:lstStyle/>
          <a:p>
            <a:r>
              <a:rPr lang="ru-RU" sz="8000" b="1" dirty="0" smtClean="0"/>
              <a:t>ГУППИ</a:t>
            </a:r>
            <a:endParaRPr lang="ru-RU" sz="8000" b="1" dirty="0"/>
          </a:p>
        </p:txBody>
      </p:sp>
      <p:pic>
        <p:nvPicPr>
          <p:cNvPr id="6146" name="Picture 2" descr="C:\Users\user\Desktop\Новая папка\гуппи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947" r="5947"/>
          <a:stretch>
            <a:fillRect/>
          </a:stretch>
        </p:blipFill>
        <p:spPr bwMode="auto">
          <a:xfrm>
            <a:off x="0" y="0"/>
            <a:ext cx="9144000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0166" y="5857892"/>
            <a:ext cx="5986466" cy="1000108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А ЭТО?</a:t>
            </a:r>
            <a:endParaRPr lang="ru-RU" sz="6000" b="1" dirty="0"/>
          </a:p>
        </p:txBody>
      </p:sp>
      <p:pic>
        <p:nvPicPr>
          <p:cNvPr id="7170" name="Picture 2" descr="C:\Users\user\Desktop\Новая папка\гурами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00" b="2000"/>
          <a:stretch>
            <a:fillRect/>
          </a:stretch>
        </p:blipFill>
        <p:spPr bwMode="auto">
          <a:xfrm>
            <a:off x="0" y="0"/>
            <a:ext cx="9144000" cy="5857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58</Words>
  <Application>Microsoft Office PowerPoint</Application>
  <PresentationFormat>Экран (4:3)</PresentationFormat>
  <Paragraphs>30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Животные живого уголка</vt:lpstr>
      <vt:lpstr>Слайд 2</vt:lpstr>
      <vt:lpstr>Слайд 3</vt:lpstr>
      <vt:lpstr>Слайд 4</vt:lpstr>
      <vt:lpstr>Слайд 5</vt:lpstr>
      <vt:lpstr>АКВАРИУМНЫЕ РЫБКИ</vt:lpstr>
      <vt:lpstr>Слайд 7</vt:lpstr>
      <vt:lpstr>Слайд 8</vt:lpstr>
      <vt:lpstr>Слайд 9</vt:lpstr>
      <vt:lpstr>Слайд 10</vt:lpstr>
      <vt:lpstr>Слайд 11</vt:lpstr>
      <vt:lpstr>ДАНИО РЕРИО</vt:lpstr>
      <vt:lpstr>КТО ЖЕ ЭТИ КРАСОТКИ???</vt:lpstr>
      <vt:lpstr>МАКРОПОД        МЕЧЕНОСЕЦ</vt:lpstr>
      <vt:lpstr>Слайд 15</vt:lpstr>
      <vt:lpstr>Даже по железной крыше  Ходит тихо, тише мыши.  На охоту ночью выйдет  И как днём всё видит.  Часто спит, а после сна  Умывается она. </vt:lpstr>
      <vt:lpstr>Слайд 17</vt:lpstr>
      <vt:lpstr>Слайд 18</vt:lpstr>
      <vt:lpstr>Слайд 19</vt:lpstr>
      <vt:lpstr>Слайд 20</vt:lpstr>
      <vt:lpstr>Лежит - молчит,  Подойдешь -  Заворчит.  Кто к хозяину идёт,  Она знать даёт.  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2013-11-19T13:14:48Z</dcterms:created>
  <dcterms:modified xsi:type="dcterms:W3CDTF">2013-11-19T14:35:50Z</dcterms:modified>
</cp:coreProperties>
</file>