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70" r:id="rId4"/>
    <p:sldId id="274" r:id="rId5"/>
    <p:sldId id="267" r:id="rId6"/>
    <p:sldId id="266" r:id="rId7"/>
    <p:sldId id="265" r:id="rId8"/>
    <p:sldId id="271" r:id="rId9"/>
    <p:sldId id="262" r:id="rId10"/>
    <p:sldId id="263" r:id="rId11"/>
    <p:sldId id="264" r:id="rId12"/>
    <p:sldId id="272" r:id="rId13"/>
    <p:sldId id="257" r:id="rId14"/>
    <p:sldId id="258" r:id="rId15"/>
    <p:sldId id="259" r:id="rId16"/>
    <p:sldId id="260" r:id="rId17"/>
    <p:sldId id="273" r:id="rId18"/>
    <p:sldId id="261" r:id="rId19"/>
    <p:sldId id="268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5E92-075B-4F71-9DD2-0BE84F7296D7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AB2FD7-2760-4AB5-9446-A6EF25CB0A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5E92-075B-4F71-9DD2-0BE84F7296D7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2FD7-2760-4AB5-9446-A6EF25CB0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5E92-075B-4F71-9DD2-0BE84F7296D7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2FD7-2760-4AB5-9446-A6EF25CB0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0E5E92-075B-4F71-9DD2-0BE84F7296D7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9AB2FD7-2760-4AB5-9446-A6EF25CB0A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5E92-075B-4F71-9DD2-0BE84F7296D7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2FD7-2760-4AB5-9446-A6EF25CB0A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5E92-075B-4F71-9DD2-0BE84F7296D7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2FD7-2760-4AB5-9446-A6EF25CB0A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2FD7-2760-4AB5-9446-A6EF25CB0A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5E92-075B-4F71-9DD2-0BE84F7296D7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5E92-075B-4F71-9DD2-0BE84F7296D7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2FD7-2760-4AB5-9446-A6EF25CB0A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5E92-075B-4F71-9DD2-0BE84F7296D7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B2FD7-2760-4AB5-9446-A6EF25CB0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0E5E92-075B-4F71-9DD2-0BE84F7296D7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AB2FD7-2760-4AB5-9446-A6EF25CB0A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5E92-075B-4F71-9DD2-0BE84F7296D7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AB2FD7-2760-4AB5-9446-A6EF25CB0A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0E5E92-075B-4F71-9DD2-0BE84F7296D7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9AB2FD7-2760-4AB5-9446-A6EF25CB0A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uzdal.org.ru/images/Arhitecture/Kreml/kreml.86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suzdal.org.ru/images/Arhitecture/Kreml/kreml.92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//commons.wikimedia.org/wiki/File:Saint_Sophia_Cathedral_in_Novgorod.jpg?uselang=r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//commons.wikimedia.org/wiki/File:Desyatinny_monastery.jpg?uselang=r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//upload.wikimedia.org/wikipedia/commons/0/0a/Hytynsky_monastery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ruskline.ru/images/2010/17800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text=%D0%92%D0%BB%D0%B0%D0%B4%D0%B8%D0%BC%D0%B8%D1%80%20%20%D0%B7%D0%BE%D0%BB%D0%BE%D1%82%D1%8B%D0%B5%20%D0%B2%D0%BE%D1%80%D0%BE%D1%82%D0%B0&amp;noreask=1&amp;img_url=http://img0.liveinternet.ru/images/attach/c/7/97/653/97653688_3407372_1301943311_zolotye_vorota_1.jpg&amp;pos=8&amp;rpt=simage&amp;lr=35&amp;nojs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drevo-info.ru/pictures/4652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kyvshinovsergei.ucoz.ru/_ld/2/02397584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uzdal.org.ru/images/Arhitecture/Kreml/kreml.78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400800" cy="2495552"/>
          </a:xfrm>
        </p:spPr>
        <p:txBody>
          <a:bodyPr/>
          <a:lstStyle/>
          <a:p>
            <a:r>
              <a:rPr lang="ru-RU" dirty="0" smtClean="0"/>
              <a:t>Урок окружающего мира в 3 классе</a:t>
            </a:r>
          </a:p>
          <a:p>
            <a:r>
              <a:rPr lang="ru-RU" dirty="0" smtClean="0"/>
              <a:t>Учитель </a:t>
            </a:r>
            <a:r>
              <a:rPr lang="ru-RU" dirty="0" err="1" smtClean="0"/>
              <a:t>Митриева</a:t>
            </a:r>
            <a:r>
              <a:rPr lang="ru-RU" dirty="0" smtClean="0"/>
              <a:t> И.В.</a:t>
            </a:r>
          </a:p>
          <a:p>
            <a:r>
              <a:rPr lang="ru-RU" dirty="0" smtClean="0"/>
              <a:t>МБОУ СОШ №34</a:t>
            </a:r>
          </a:p>
          <a:p>
            <a:r>
              <a:rPr lang="ru-RU" dirty="0" smtClean="0"/>
              <a:t>г.Краснодар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28605"/>
            <a:ext cx="8643998" cy="2643205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«"Золотые ворота" в Древнюю Русь»</a:t>
            </a:r>
            <a:endParaRPr lang="ru-RU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000132"/>
          </a:xfrm>
        </p:spPr>
        <p:txBody>
          <a:bodyPr/>
          <a:lstStyle/>
          <a:p>
            <a:r>
              <a:rPr lang="ru-RU" dirty="0" smtClean="0"/>
              <a:t>Соборная колокольня</a:t>
            </a:r>
            <a:endParaRPr lang="ru-RU" dirty="0"/>
          </a:p>
        </p:txBody>
      </p:sp>
      <p:pic>
        <p:nvPicPr>
          <p:cNvPr id="20482" name="Picture 2" descr="Колокольня Кремля в Суздале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571480"/>
            <a:ext cx="7786742" cy="6286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ru-RU" dirty="0" smtClean="0"/>
              <a:t>Деревянная Никольская церковь</a:t>
            </a:r>
            <a:endParaRPr lang="ru-RU" dirty="0"/>
          </a:p>
        </p:txBody>
      </p:sp>
      <p:pic>
        <p:nvPicPr>
          <p:cNvPr id="21506" name="Picture 2" descr="Никольская церковь в Кремле. Суздаль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928670"/>
            <a:ext cx="8715436" cy="5929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4296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 Благодатный Борис </a:t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200" b="1" i="1" dirty="0" smtClean="0"/>
              <a:t>Идут столетия, а он красив и молод </a:t>
            </a:r>
            <a:br>
              <a:rPr lang="ru-RU" sz="3200" b="1" i="1" dirty="0" smtClean="0"/>
            </a:br>
            <a:r>
              <a:rPr lang="ru-RU" sz="3200" b="1" i="1" dirty="0" smtClean="0"/>
              <a:t>Историей своею знаменит </a:t>
            </a:r>
            <a:br>
              <a:rPr lang="ru-RU" sz="3200" b="1" i="1" dirty="0" smtClean="0"/>
            </a:br>
            <a:r>
              <a:rPr lang="ru-RU" sz="3200" b="1" i="1" dirty="0" smtClean="0"/>
              <a:t>С лет </a:t>
            </a:r>
            <a:r>
              <a:rPr lang="ru-RU" sz="3200" b="1" i="1" dirty="0" err="1" smtClean="0"/>
              <a:t>незапямятных</a:t>
            </a:r>
            <a:r>
              <a:rPr lang="ru-RU" sz="3200" b="1" i="1" dirty="0" smtClean="0"/>
              <a:t> великий город </a:t>
            </a:r>
            <a:br>
              <a:rPr lang="ru-RU" sz="3200" b="1" i="1" dirty="0" smtClean="0"/>
            </a:br>
            <a:r>
              <a:rPr lang="ru-RU" sz="3200" b="1" i="1" dirty="0" smtClean="0"/>
              <a:t>На берегах седого Волхова стоит</a:t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>Великий Новгород, жемчужина Руси </a:t>
            </a:r>
            <a:br>
              <a:rPr lang="ru-RU" sz="3200" b="1" i="1" dirty="0" smtClean="0"/>
            </a:br>
            <a:r>
              <a:rPr lang="ru-RU" sz="3200" b="1" i="1" dirty="0" smtClean="0"/>
              <a:t>Культуры древней древняя столица </a:t>
            </a:r>
            <a:br>
              <a:rPr lang="ru-RU" sz="3200" b="1" i="1" dirty="0" smtClean="0"/>
            </a:br>
            <a:r>
              <a:rPr lang="ru-RU" sz="3200" b="1" i="1" dirty="0" smtClean="0"/>
              <a:t>Твой путь к свободе, вере и любви </a:t>
            </a:r>
            <a:br>
              <a:rPr lang="ru-RU" sz="3200" b="1" i="1" dirty="0" smtClean="0"/>
            </a:br>
            <a:r>
              <a:rPr lang="ru-RU" sz="3200" b="1" i="1" dirty="0" smtClean="0"/>
              <a:t>Пускай в делах великих воплотится! 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Великий Новгород</a:t>
            </a:r>
            <a:br>
              <a:rPr lang="ru-RU" dirty="0" smtClean="0"/>
            </a:br>
            <a:r>
              <a:rPr lang="ru-RU" dirty="0" smtClean="0"/>
              <a:t>Софийский собор</a:t>
            </a:r>
            <a:endParaRPr lang="ru-RU" dirty="0"/>
          </a:p>
        </p:txBody>
      </p:sp>
      <p:pic>
        <p:nvPicPr>
          <p:cNvPr id="2050" name="Picture 2" descr="Вид на Софийский собор">
            <a:hlinkClick r:id="rId2" tooltip="Вид на Софийский собор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736"/>
            <a:ext cx="8643998" cy="5429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Десятинный монастырь</a:t>
            </a:r>
            <a:endParaRPr lang="ru-RU" dirty="0"/>
          </a:p>
        </p:txBody>
      </p:sp>
      <p:pic>
        <p:nvPicPr>
          <p:cNvPr id="1026" name="Picture 2" descr="Desyatinny monaste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643050"/>
            <a:ext cx="8072494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Хутынский</a:t>
            </a:r>
            <a:r>
              <a:rPr lang="ru-RU" dirty="0" smtClean="0"/>
              <a:t> монастырь</a:t>
            </a:r>
            <a:endParaRPr lang="ru-RU" dirty="0"/>
          </a:p>
        </p:txBody>
      </p:sp>
      <p:pic>
        <p:nvPicPr>
          <p:cNvPr id="16386" name="Picture 2" descr="File:Hytynsky monaste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357298"/>
            <a:ext cx="8501122" cy="5500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Новгородский Кремль</a:t>
            </a:r>
            <a:endParaRPr lang="ru-RU" dirty="0"/>
          </a:p>
        </p:txBody>
      </p:sp>
      <p:pic>
        <p:nvPicPr>
          <p:cNvPr id="17410" name="Picture 2" descr="Фотография Новгородский крем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357298"/>
            <a:ext cx="8501122" cy="5500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00034" y="1078256"/>
            <a:ext cx="8286808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Александр Пушкин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Arial" pitchFamily="34" charset="0"/>
                <a:ea typeface="Times New Roman" pitchFamily="18" charset="0"/>
              </a:rPr>
              <a:t>Как часто в горестной разлуке,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Arial" pitchFamily="34" charset="0"/>
                <a:ea typeface="Times New Roman" pitchFamily="18" charset="0"/>
              </a:rPr>
              <a:t>В моей блуждающей судьбе,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Arial" pitchFamily="34" charset="0"/>
                <a:ea typeface="Times New Roman" pitchFamily="18" charset="0"/>
              </a:rPr>
              <a:t>Москва, я думал о тебе!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Arial" pitchFamily="34" charset="0"/>
                <a:ea typeface="Times New Roman" pitchFamily="18" charset="0"/>
              </a:rPr>
              <a:t>Москва…как много в этом звуке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Arial" pitchFamily="34" charset="0"/>
                <a:ea typeface="Times New Roman" pitchFamily="18" charset="0"/>
              </a:rPr>
              <a:t>Для сердца русского слилось!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Arial" pitchFamily="34" charset="0"/>
                <a:ea typeface="Times New Roman" pitchFamily="18" charset="0"/>
              </a:rPr>
              <a:t>Как много в нём отозвалось!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Москва</a:t>
            </a:r>
            <a:br>
              <a:rPr lang="ru-RU" dirty="0" smtClean="0"/>
            </a:br>
            <a:r>
              <a:rPr lang="ru-RU" dirty="0" smtClean="0"/>
              <a:t>Собор Василия Блаженного</a:t>
            </a:r>
            <a:endParaRPr lang="ru-RU" dirty="0"/>
          </a:p>
        </p:txBody>
      </p:sp>
      <p:pic>
        <p:nvPicPr>
          <p:cNvPr id="18434" name="Picture 2" descr="Собор Василия Блаженного — главный храм Москв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071546"/>
            <a:ext cx="7929618" cy="5786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r>
              <a:rPr lang="ru-RU" dirty="0" smtClean="0"/>
              <a:t>Московский Кремль</a:t>
            </a:r>
            <a:endParaRPr lang="ru-RU" dirty="0"/>
          </a:p>
        </p:txBody>
      </p:sp>
      <p:pic>
        <p:nvPicPr>
          <p:cNvPr id="25602" name="Picture 2" descr="http://ruskline.ru/images/2010/1780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142984"/>
            <a:ext cx="8643998" cy="5715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571480"/>
          <a:ext cx="7858180" cy="5357850"/>
        </p:xfrm>
        <a:graphic>
          <a:graphicData uri="http://schemas.openxmlformats.org/drawingml/2006/table">
            <a:tbl>
              <a:tblPr/>
              <a:tblGrid>
                <a:gridCol w="3929090"/>
                <a:gridCol w="3929090"/>
              </a:tblGrid>
              <a:tr h="5357850">
                <a:tc>
                  <a:txBody>
                    <a:bodyPr/>
                    <a:lstStyle/>
                    <a:p>
                      <a:pPr marL="4762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Русь великую, Русь святую,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окруженье седых берёз,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не первый в стихах рисую,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76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 икону пишу, всерьёз.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молюсь за неё, родную,</a:t>
                      </a:r>
                      <a:br>
                        <a:rPr lang="ru-RU" sz="3200" b="1" i="1" dirty="0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b="1" i="1" dirty="0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Среди ночи молюсь и дня,</a:t>
                      </a:r>
                      <a:br>
                        <a:rPr lang="ru-RU" sz="3200" b="1" i="1" dirty="0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b="1" i="1" dirty="0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не первый её рисую,</a:t>
                      </a:r>
                      <a:br>
                        <a:rPr lang="ru-RU" sz="3200" b="1" i="1" dirty="0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b="1" i="1" dirty="0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последним пишу не я.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С. </a:t>
                      </a:r>
                      <a:r>
                        <a:rPr lang="ru-RU" sz="3200" b="1" i="1" dirty="0" err="1">
                          <a:solidFill>
                            <a:srgbClr val="6666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Кадашников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Рисунок 12" descr="http://zanimatika.narod.ru/Listik_b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0" cy="180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00340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 </a:t>
            </a:r>
            <a:r>
              <a:rPr lang="ru-RU" dirty="0" smtClean="0"/>
              <a:t>Укреплённое </a:t>
            </a:r>
            <a:r>
              <a:rPr lang="ru-RU" dirty="0" smtClean="0"/>
              <a:t>селение, в котором жили правители, торговцы и мастеровые люди. </a:t>
            </a:r>
          </a:p>
          <a:p>
            <a:r>
              <a:rPr lang="ru-RU" dirty="0" smtClean="0"/>
              <a:t>       2. </a:t>
            </a:r>
            <a:r>
              <a:rPr lang="ru-RU" dirty="0" smtClean="0"/>
              <a:t>Мастера</a:t>
            </a:r>
            <a:r>
              <a:rPr lang="ru-RU" dirty="0" smtClean="0"/>
              <a:t>, которые ковали из железа инструменты и оружие, лепили из глины красивую посуду, шили одежду, строили дома, церкви. </a:t>
            </a:r>
          </a:p>
          <a:p>
            <a:r>
              <a:rPr lang="ru-RU" dirty="0" smtClean="0"/>
              <a:t>3. </a:t>
            </a:r>
            <a:r>
              <a:rPr lang="ru-RU" dirty="0" smtClean="0"/>
              <a:t>Люди</a:t>
            </a:r>
            <a:r>
              <a:rPr lang="ru-RU" dirty="0" smtClean="0"/>
              <a:t>, которые торговали разными товарами, ездили в далёкие страны и привозили диковинные вещи. </a:t>
            </a:r>
          </a:p>
          <a:p>
            <a:r>
              <a:rPr lang="ru-RU" dirty="0" smtClean="0"/>
              <a:t>4</a:t>
            </a:r>
            <a:r>
              <a:rPr lang="ru-RU" dirty="0" smtClean="0"/>
              <a:t>. Укрепленная </a:t>
            </a:r>
            <a:r>
              <a:rPr lang="ru-RU" dirty="0" smtClean="0"/>
              <a:t>древняя </a:t>
            </a:r>
            <a:r>
              <a:rPr lang="ru-RU" dirty="0" smtClean="0"/>
              <a:t>крепость.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5.Главное </a:t>
            </a:r>
            <a:r>
              <a:rPr lang="ru-RU" dirty="0" smtClean="0"/>
              <a:t>украшение Древнерусского </a:t>
            </a:r>
            <a:r>
              <a:rPr lang="ru-RU" dirty="0" smtClean="0"/>
              <a:t>города.</a:t>
            </a:r>
            <a:endParaRPr lang="ru-RU" dirty="0" smtClean="0"/>
          </a:p>
          <a:p>
            <a:r>
              <a:rPr lang="ru-RU" dirty="0" smtClean="0"/>
              <a:t>6.Главный </a:t>
            </a:r>
            <a:r>
              <a:rPr lang="ru-RU" dirty="0" smtClean="0"/>
              <a:t>храм города </a:t>
            </a:r>
            <a:r>
              <a:rPr lang="ru-RU" dirty="0" smtClean="0"/>
              <a:t>Владимира.</a:t>
            </a:r>
            <a:endParaRPr lang="ru-RU" dirty="0" smtClean="0"/>
          </a:p>
          <a:p>
            <a:r>
              <a:rPr lang="ru-RU" dirty="0" smtClean="0"/>
              <a:t>7</a:t>
            </a:r>
            <a:r>
              <a:rPr lang="ru-RU" dirty="0" smtClean="0"/>
              <a:t>. Рисунок </a:t>
            </a:r>
            <a:r>
              <a:rPr lang="ru-RU" dirty="0" smtClean="0"/>
              <a:t>на влажной </a:t>
            </a:r>
            <a:r>
              <a:rPr lang="ru-RU" dirty="0" smtClean="0"/>
              <a:t>штукатурке.</a:t>
            </a:r>
            <a:endParaRPr lang="ru-RU" dirty="0" smtClean="0"/>
          </a:p>
          <a:p>
            <a:r>
              <a:rPr lang="ru-RU" dirty="0" smtClean="0"/>
              <a:t>8.Рисунок </a:t>
            </a:r>
            <a:r>
              <a:rPr lang="ru-RU" dirty="0" smtClean="0"/>
              <a:t>на окнах из разноцветных кусочков </a:t>
            </a:r>
            <a:r>
              <a:rPr lang="ru-RU" dirty="0" smtClean="0"/>
              <a:t>стекла.</a:t>
            </a:r>
            <a:endParaRPr lang="ru-RU" dirty="0" smtClean="0"/>
          </a:p>
          <a:p>
            <a:r>
              <a:rPr lang="ru-RU" dirty="0" smtClean="0"/>
              <a:t>9.Лик </a:t>
            </a:r>
            <a:r>
              <a:rPr lang="ru-RU" dirty="0" smtClean="0"/>
              <a:t>святого, изображенный на </a:t>
            </a:r>
            <a:r>
              <a:rPr lang="ru-RU" dirty="0" smtClean="0"/>
              <a:t>доске.</a:t>
            </a:r>
            <a:endParaRPr lang="ru-RU" dirty="0" smtClean="0"/>
          </a:p>
          <a:p>
            <a:r>
              <a:rPr lang="ru-RU" dirty="0" smtClean="0"/>
              <a:t>10.Храм-символ Москвы.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5"/>
          <a:ext cx="7500991" cy="7019264"/>
        </p:xfrm>
        <a:graphic>
          <a:graphicData uri="http://schemas.openxmlformats.org/drawingml/2006/table">
            <a:tbl>
              <a:tblPr/>
              <a:tblGrid>
                <a:gridCol w="2500331"/>
                <a:gridCol w="2500330"/>
                <a:gridCol w="2500330"/>
              </a:tblGrid>
              <a:tr h="433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Буква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Читается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Обозначает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8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Аз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8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Буки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Буква, книга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8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Веди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Ведать, знать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8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Глагол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Говорю, слово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8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Добро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Добро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8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Есть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Есть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8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Живете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Жизнь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8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Земля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Земля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8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8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Како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Как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8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Люди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Люди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8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Мыслите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Мыслить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652" marR="60652" marT="60652" marB="606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50367"/>
            <a:ext cx="88582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Я, книга, знающая слово добра, есть жизнь земли и как люди мыслю.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 – буквы, знающие и говорящие добро, есть жизнь земли, и как люди мыслю.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428605"/>
            <a:ext cx="721523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Виктор Широков</a:t>
            </a:r>
            <a:endParaRPr lang="ru-RU" dirty="0" smtClean="0"/>
          </a:p>
          <a:p>
            <a:endParaRPr lang="ru-RU" dirty="0" smtClean="0"/>
          </a:p>
          <a:p>
            <a:r>
              <a:rPr lang="ru-RU" sz="4000" dirty="0" smtClean="0"/>
              <a:t>На сегодняшней карте найди</a:t>
            </a:r>
          </a:p>
          <a:p>
            <a:r>
              <a:rPr lang="ru-RU" sz="4000" dirty="0" smtClean="0"/>
              <a:t>И тотчас поезжай во Владимир,</a:t>
            </a:r>
          </a:p>
          <a:p>
            <a:r>
              <a:rPr lang="ru-RU" sz="4000" dirty="0" smtClean="0"/>
              <a:t>В Золотые ворота войди.</a:t>
            </a:r>
          </a:p>
          <a:p>
            <a:r>
              <a:rPr lang="ru-RU" sz="4000" dirty="0" smtClean="0"/>
              <a:t>И откроется чуткому взору</a:t>
            </a:r>
          </a:p>
          <a:p>
            <a:r>
              <a:rPr lang="ru-RU" sz="4000" dirty="0" smtClean="0"/>
              <a:t>Красота заповедных затей:</a:t>
            </a:r>
          </a:p>
          <a:p>
            <a:r>
              <a:rPr lang="ru-RU" sz="4000" dirty="0" smtClean="0"/>
              <a:t>Соболиные шапки соборов</a:t>
            </a:r>
          </a:p>
          <a:p>
            <a:r>
              <a:rPr lang="ru-RU" sz="4000" dirty="0" smtClean="0"/>
              <a:t>И могучие стрелы церквей.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Золотые ворота</a:t>
            </a:r>
            <a:br>
              <a:rPr lang="ru-RU" dirty="0" smtClean="0"/>
            </a:br>
            <a:r>
              <a:rPr lang="ru-RU" dirty="0" smtClean="0"/>
              <a:t>Владимир</a:t>
            </a:r>
            <a:endParaRPr lang="ru-RU" dirty="0"/>
          </a:p>
        </p:txBody>
      </p:sp>
      <p:pic>
        <p:nvPicPr>
          <p:cNvPr id="23554" name="Picture 2" descr="http://im2-tub-ru.yandex.net/i?id=146613084-16-73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142984"/>
            <a:ext cx="8358246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Успенский собор</a:t>
            </a:r>
            <a:endParaRPr lang="ru-RU" dirty="0"/>
          </a:p>
        </p:txBody>
      </p:sp>
      <p:pic>
        <p:nvPicPr>
          <p:cNvPr id="22530" name="Picture 2" descr="Владимирский Успенский собор.  Фото ок. нач. XXI в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214422"/>
            <a:ext cx="8358246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785918" y="131224"/>
            <a:ext cx="6000792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Анатолий </a:t>
            </a:r>
            <a:r>
              <a:rPr kumimoji="0" lang="ru-RU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Мовшевич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Как торт роскошный, именинный,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Нарядный, весь в свечах церквей.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Красавец дивный, град старинный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Справлял свой славный юбилей.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tooltip="Нажмите, для просмотра в полном размере..."/>
              </a:rPr>
              <a:t>  </a:t>
            </a:r>
            <a:endParaRPr kumimoji="0" lang="ru-RU" sz="17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Суздаль</a:t>
            </a:r>
            <a:br>
              <a:rPr lang="ru-RU" dirty="0" smtClean="0"/>
            </a:br>
            <a:r>
              <a:rPr lang="ru-RU" dirty="0" smtClean="0"/>
              <a:t>Рождественский собор</a:t>
            </a:r>
            <a:endParaRPr lang="ru-RU" dirty="0"/>
          </a:p>
        </p:txBody>
      </p:sp>
      <p:pic>
        <p:nvPicPr>
          <p:cNvPr id="19458" name="Picture 2" descr="Суздаль. Кремль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214422"/>
            <a:ext cx="8429684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177</TotalTime>
  <Words>244</Words>
  <Application>Microsoft Office PowerPoint</Application>
  <PresentationFormat>Экран (4:3)</PresentationFormat>
  <Paragraphs>98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«"Золотые ворота" в Древнюю Русь»</vt:lpstr>
      <vt:lpstr>Слайд 2</vt:lpstr>
      <vt:lpstr>Слайд 3</vt:lpstr>
      <vt:lpstr>Слайд 4</vt:lpstr>
      <vt:lpstr>Слайд 5</vt:lpstr>
      <vt:lpstr>Золотые ворота Владимир</vt:lpstr>
      <vt:lpstr>Успенский собор</vt:lpstr>
      <vt:lpstr>Слайд 8</vt:lpstr>
      <vt:lpstr> Суздаль Рождественский собор</vt:lpstr>
      <vt:lpstr>Соборная колокольня</vt:lpstr>
      <vt:lpstr>Деревянная Никольская церковь</vt:lpstr>
      <vt:lpstr>Слайд 12</vt:lpstr>
      <vt:lpstr>Великий Новгород Софийский собор</vt:lpstr>
      <vt:lpstr>Десятинный монастырь</vt:lpstr>
      <vt:lpstr>Хутынский монастырь</vt:lpstr>
      <vt:lpstr>Новгородский Кремль</vt:lpstr>
      <vt:lpstr>Слайд 17</vt:lpstr>
      <vt:lpstr>Москва Собор Василия Блаженного</vt:lpstr>
      <vt:lpstr>Московский Кремль</vt:lpstr>
      <vt:lpstr>Викторина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18</cp:revision>
  <dcterms:created xsi:type="dcterms:W3CDTF">2013-07-03T12:25:58Z</dcterms:created>
  <dcterms:modified xsi:type="dcterms:W3CDTF">2013-08-21T13:45:56Z</dcterms:modified>
</cp:coreProperties>
</file>