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1" r:id="rId6"/>
    <p:sldId id="262" r:id="rId7"/>
    <p:sldId id="264" r:id="rId8"/>
    <p:sldId id="268" r:id="rId9"/>
    <p:sldId id="263" r:id="rId10"/>
    <p:sldId id="266" r:id="rId11"/>
    <p:sldId id="265" r:id="rId12"/>
    <p:sldId id="270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79756" autoAdjust="0"/>
  </p:normalViewPr>
  <p:slideViewPr>
    <p:cSldViewPr>
      <p:cViewPr varScale="1">
        <p:scale>
          <a:sx n="87" d="100"/>
          <a:sy n="87" d="100"/>
        </p:scale>
        <p:origin x="-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2BE003-B8C5-4458-921D-24B9B7FC2A37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73B8334-11F5-4BC5-B193-08CDEBCC8EE6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tx1"/>
              </a:solidFill>
            </a:rPr>
            <a:t>Мотивационная сфера</a:t>
          </a:r>
          <a:endParaRPr lang="ru-RU" dirty="0">
            <a:solidFill>
              <a:schemeClr val="tx1"/>
            </a:solidFill>
          </a:endParaRPr>
        </a:p>
      </dgm:t>
    </dgm:pt>
    <dgm:pt modelId="{64BEFBE8-EB18-4BB2-AC83-70D922C67D10}" type="parTrans" cxnId="{4DCC2912-48B0-43FF-8360-91632304F90D}">
      <dgm:prSet/>
      <dgm:spPr/>
      <dgm:t>
        <a:bodyPr/>
        <a:lstStyle/>
        <a:p>
          <a:endParaRPr lang="ru-RU"/>
        </a:p>
      </dgm:t>
    </dgm:pt>
    <dgm:pt modelId="{2DF39144-165C-477F-8A93-A0237BBDDBDA}" type="sibTrans" cxnId="{4DCC2912-48B0-43FF-8360-91632304F90D}">
      <dgm:prSet/>
      <dgm:spPr/>
      <dgm:t>
        <a:bodyPr/>
        <a:lstStyle/>
        <a:p>
          <a:endParaRPr lang="ru-RU"/>
        </a:p>
      </dgm:t>
    </dgm:pt>
    <dgm:pt modelId="{2D7AE36D-1A0B-40F6-9397-F0AFF6BA2707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tx1"/>
              </a:solidFill>
            </a:rPr>
            <a:t>Волевая сфера</a:t>
          </a:r>
          <a:endParaRPr lang="ru-RU" dirty="0">
            <a:solidFill>
              <a:schemeClr val="tx1"/>
            </a:solidFill>
          </a:endParaRPr>
        </a:p>
      </dgm:t>
    </dgm:pt>
    <dgm:pt modelId="{C4E966E1-3235-4DBB-B32C-F647666CFE33}" type="parTrans" cxnId="{36535A55-E579-4D22-B355-491324207708}">
      <dgm:prSet/>
      <dgm:spPr/>
      <dgm:t>
        <a:bodyPr/>
        <a:lstStyle/>
        <a:p>
          <a:endParaRPr lang="ru-RU"/>
        </a:p>
      </dgm:t>
    </dgm:pt>
    <dgm:pt modelId="{F9A23AFA-67FC-410D-B49F-49EE8C7865E3}" type="sibTrans" cxnId="{36535A55-E579-4D22-B355-491324207708}">
      <dgm:prSet/>
      <dgm:spPr/>
      <dgm:t>
        <a:bodyPr/>
        <a:lstStyle/>
        <a:p>
          <a:endParaRPr lang="ru-RU"/>
        </a:p>
      </dgm:t>
    </dgm:pt>
    <dgm:pt modelId="{0D07BE50-1954-4CAB-B591-A450B5C7DF9E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tx1"/>
              </a:solidFill>
            </a:rPr>
            <a:t>Социальная сфера</a:t>
          </a:r>
          <a:endParaRPr lang="ru-RU" dirty="0">
            <a:solidFill>
              <a:schemeClr val="tx1"/>
            </a:solidFill>
          </a:endParaRPr>
        </a:p>
      </dgm:t>
    </dgm:pt>
    <dgm:pt modelId="{BCD99EB8-B3EC-4F07-9A4E-FF7CD80845AF}" type="parTrans" cxnId="{8FFDC25F-E8CD-471D-AF9B-B40590CF4AA1}">
      <dgm:prSet/>
      <dgm:spPr/>
      <dgm:t>
        <a:bodyPr/>
        <a:lstStyle/>
        <a:p>
          <a:endParaRPr lang="ru-RU"/>
        </a:p>
      </dgm:t>
    </dgm:pt>
    <dgm:pt modelId="{1EAB6F60-E459-4553-9A69-E261AB103FA5}" type="sibTrans" cxnId="{8FFDC25F-E8CD-471D-AF9B-B40590CF4AA1}">
      <dgm:prSet/>
      <dgm:spPr/>
      <dgm:t>
        <a:bodyPr/>
        <a:lstStyle/>
        <a:p>
          <a:endParaRPr lang="ru-RU"/>
        </a:p>
      </dgm:t>
    </dgm:pt>
    <dgm:pt modelId="{4309B350-BD49-49FF-8D2C-4507136436FC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tx1"/>
              </a:solidFill>
            </a:rPr>
            <a:t>Интеллектуальная сфера</a:t>
          </a:r>
          <a:endParaRPr lang="ru-RU" dirty="0">
            <a:solidFill>
              <a:schemeClr val="tx1"/>
            </a:solidFill>
          </a:endParaRPr>
        </a:p>
      </dgm:t>
    </dgm:pt>
    <dgm:pt modelId="{74E4A13B-E46C-432B-B479-44B3C9B6B2E0}" type="parTrans" cxnId="{2865DA05-0F9B-4988-B5E3-BC168976A455}">
      <dgm:prSet/>
      <dgm:spPr/>
      <dgm:t>
        <a:bodyPr/>
        <a:lstStyle/>
        <a:p>
          <a:endParaRPr lang="ru-RU"/>
        </a:p>
      </dgm:t>
    </dgm:pt>
    <dgm:pt modelId="{0AA10A55-C1BE-4C94-B902-7FAD9C8630EF}" type="sibTrans" cxnId="{2865DA05-0F9B-4988-B5E3-BC168976A455}">
      <dgm:prSet/>
      <dgm:spPr/>
      <dgm:t>
        <a:bodyPr/>
        <a:lstStyle/>
        <a:p>
          <a:endParaRPr lang="ru-RU"/>
        </a:p>
      </dgm:t>
    </dgm:pt>
    <dgm:pt modelId="{A007A136-9F3B-4758-B1EA-4B8485F696BE}" type="pres">
      <dgm:prSet presAssocID="{A02BE003-B8C5-4458-921D-24B9B7FC2A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684822-2608-4157-BEDB-39FA6DCE104C}" type="pres">
      <dgm:prSet presAssocID="{F73B8334-11F5-4BC5-B193-08CDEBCC8EE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B039E6-35C3-44A7-86BF-43C26296E639}" type="pres">
      <dgm:prSet presAssocID="{2DF39144-165C-477F-8A93-A0237BBDDBDA}" presName="spacer" presStyleCnt="0"/>
      <dgm:spPr/>
    </dgm:pt>
    <dgm:pt modelId="{AE938D9E-5C88-499F-9159-77B66E57EF15}" type="pres">
      <dgm:prSet presAssocID="{2D7AE36D-1A0B-40F6-9397-F0AFF6BA270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1AB274-C08C-4C31-A275-A54E177BD9F9}" type="pres">
      <dgm:prSet presAssocID="{F9A23AFA-67FC-410D-B49F-49EE8C7865E3}" presName="spacer" presStyleCnt="0"/>
      <dgm:spPr/>
    </dgm:pt>
    <dgm:pt modelId="{07EE09CB-E666-4793-9879-500FB6D12B32}" type="pres">
      <dgm:prSet presAssocID="{0D07BE50-1954-4CAB-B591-A450B5C7DF9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18C07B-0CB3-40CD-B62C-9FFF09CA7F9A}" type="pres">
      <dgm:prSet presAssocID="{1EAB6F60-E459-4553-9A69-E261AB103FA5}" presName="spacer" presStyleCnt="0"/>
      <dgm:spPr/>
    </dgm:pt>
    <dgm:pt modelId="{F8211E33-9779-4C38-B86F-100D3468C871}" type="pres">
      <dgm:prSet presAssocID="{4309B350-BD49-49FF-8D2C-4507136436F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65DA05-0F9B-4988-B5E3-BC168976A455}" srcId="{A02BE003-B8C5-4458-921D-24B9B7FC2A37}" destId="{4309B350-BD49-49FF-8D2C-4507136436FC}" srcOrd="3" destOrd="0" parTransId="{74E4A13B-E46C-432B-B479-44B3C9B6B2E0}" sibTransId="{0AA10A55-C1BE-4C94-B902-7FAD9C8630EF}"/>
    <dgm:cxn modelId="{5DC8AB4F-6218-47D8-8EED-4E29BC8E0CED}" type="presOf" srcId="{0D07BE50-1954-4CAB-B591-A450B5C7DF9E}" destId="{07EE09CB-E666-4793-9879-500FB6D12B32}" srcOrd="0" destOrd="0" presId="urn:microsoft.com/office/officeart/2005/8/layout/vList2"/>
    <dgm:cxn modelId="{36535A55-E579-4D22-B355-491324207708}" srcId="{A02BE003-B8C5-4458-921D-24B9B7FC2A37}" destId="{2D7AE36D-1A0B-40F6-9397-F0AFF6BA2707}" srcOrd="1" destOrd="0" parTransId="{C4E966E1-3235-4DBB-B32C-F647666CFE33}" sibTransId="{F9A23AFA-67FC-410D-B49F-49EE8C7865E3}"/>
    <dgm:cxn modelId="{8FFDC25F-E8CD-471D-AF9B-B40590CF4AA1}" srcId="{A02BE003-B8C5-4458-921D-24B9B7FC2A37}" destId="{0D07BE50-1954-4CAB-B591-A450B5C7DF9E}" srcOrd="2" destOrd="0" parTransId="{BCD99EB8-B3EC-4F07-9A4E-FF7CD80845AF}" sibTransId="{1EAB6F60-E459-4553-9A69-E261AB103FA5}"/>
    <dgm:cxn modelId="{4DCC2912-48B0-43FF-8360-91632304F90D}" srcId="{A02BE003-B8C5-4458-921D-24B9B7FC2A37}" destId="{F73B8334-11F5-4BC5-B193-08CDEBCC8EE6}" srcOrd="0" destOrd="0" parTransId="{64BEFBE8-EB18-4BB2-AC83-70D922C67D10}" sibTransId="{2DF39144-165C-477F-8A93-A0237BBDDBDA}"/>
    <dgm:cxn modelId="{63C16583-2D5E-497A-8AA5-BDA58A4C9BAE}" type="presOf" srcId="{2D7AE36D-1A0B-40F6-9397-F0AFF6BA2707}" destId="{AE938D9E-5C88-499F-9159-77B66E57EF15}" srcOrd="0" destOrd="0" presId="urn:microsoft.com/office/officeart/2005/8/layout/vList2"/>
    <dgm:cxn modelId="{9ED6DB87-4D4E-4A64-A1CC-ADB9B812260F}" type="presOf" srcId="{4309B350-BD49-49FF-8D2C-4507136436FC}" destId="{F8211E33-9779-4C38-B86F-100D3468C871}" srcOrd="0" destOrd="0" presId="urn:microsoft.com/office/officeart/2005/8/layout/vList2"/>
    <dgm:cxn modelId="{9C9A7ADB-FE72-4636-B115-77ACB9A09188}" type="presOf" srcId="{A02BE003-B8C5-4458-921D-24B9B7FC2A37}" destId="{A007A136-9F3B-4758-B1EA-4B8485F696BE}" srcOrd="0" destOrd="0" presId="urn:microsoft.com/office/officeart/2005/8/layout/vList2"/>
    <dgm:cxn modelId="{C1348C11-128B-41F4-8C8E-55C3DEEDF956}" type="presOf" srcId="{F73B8334-11F5-4BC5-B193-08CDEBCC8EE6}" destId="{A3684822-2608-4157-BEDB-39FA6DCE104C}" srcOrd="0" destOrd="0" presId="urn:microsoft.com/office/officeart/2005/8/layout/vList2"/>
    <dgm:cxn modelId="{5A57319E-A8C3-495E-B7A7-F3D401F1FFA2}" type="presParOf" srcId="{A007A136-9F3B-4758-B1EA-4B8485F696BE}" destId="{A3684822-2608-4157-BEDB-39FA6DCE104C}" srcOrd="0" destOrd="0" presId="urn:microsoft.com/office/officeart/2005/8/layout/vList2"/>
    <dgm:cxn modelId="{5DA960D2-8AF2-405C-80A7-87F6B5FEF7C6}" type="presParOf" srcId="{A007A136-9F3B-4758-B1EA-4B8485F696BE}" destId="{50B039E6-35C3-44A7-86BF-43C26296E639}" srcOrd="1" destOrd="0" presId="urn:microsoft.com/office/officeart/2005/8/layout/vList2"/>
    <dgm:cxn modelId="{57C01566-BBA8-4ABC-86FC-487DB6DF948C}" type="presParOf" srcId="{A007A136-9F3B-4758-B1EA-4B8485F696BE}" destId="{AE938D9E-5C88-499F-9159-77B66E57EF15}" srcOrd="2" destOrd="0" presId="urn:microsoft.com/office/officeart/2005/8/layout/vList2"/>
    <dgm:cxn modelId="{FFBEC024-20D7-402E-9B11-CC4A4182CB3D}" type="presParOf" srcId="{A007A136-9F3B-4758-B1EA-4B8485F696BE}" destId="{111AB274-C08C-4C31-A275-A54E177BD9F9}" srcOrd="3" destOrd="0" presId="urn:microsoft.com/office/officeart/2005/8/layout/vList2"/>
    <dgm:cxn modelId="{334D30BD-CA29-400C-9E56-8A7F297D49E1}" type="presParOf" srcId="{A007A136-9F3B-4758-B1EA-4B8485F696BE}" destId="{07EE09CB-E666-4793-9879-500FB6D12B32}" srcOrd="4" destOrd="0" presId="urn:microsoft.com/office/officeart/2005/8/layout/vList2"/>
    <dgm:cxn modelId="{9326AC37-4765-401B-BF85-EAFAF29EB418}" type="presParOf" srcId="{A007A136-9F3B-4758-B1EA-4B8485F696BE}" destId="{0818C07B-0CB3-40CD-B62C-9FFF09CA7F9A}" srcOrd="5" destOrd="0" presId="urn:microsoft.com/office/officeart/2005/8/layout/vList2"/>
    <dgm:cxn modelId="{7C8688CC-596B-433D-BF08-56D20D25DD19}" type="presParOf" srcId="{A007A136-9F3B-4758-B1EA-4B8485F696BE}" destId="{F8211E33-9779-4C38-B86F-100D3468C871}" srcOrd="6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30C653-9935-4F76-9A65-F0685BDF87EB}" type="doc">
      <dgm:prSet loTypeId="urn:microsoft.com/office/officeart/2005/8/layout/hierarchy6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1C80978-BC09-43AE-B6A1-7B8923D39073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7030A0"/>
              </a:solidFill>
            </a:rPr>
            <a:t>Мотивационная сфера</a:t>
          </a:r>
          <a:endParaRPr lang="ru-RU" sz="3600" b="1" dirty="0">
            <a:solidFill>
              <a:srgbClr val="7030A0"/>
            </a:solidFill>
          </a:endParaRPr>
        </a:p>
      </dgm:t>
    </dgm:pt>
    <dgm:pt modelId="{AE9AA0C6-E3CB-428E-9024-959EFC10F95B}" type="parTrans" cxnId="{934B1D6A-428B-418C-A40D-DFEC9A1190F2}">
      <dgm:prSet/>
      <dgm:spPr/>
      <dgm:t>
        <a:bodyPr/>
        <a:lstStyle/>
        <a:p>
          <a:endParaRPr lang="ru-RU"/>
        </a:p>
      </dgm:t>
    </dgm:pt>
    <dgm:pt modelId="{2BC198B1-AFFE-4C91-AA07-89BF193B245D}" type="sibTrans" cxnId="{934B1D6A-428B-418C-A40D-DFEC9A1190F2}">
      <dgm:prSet/>
      <dgm:spPr/>
      <dgm:t>
        <a:bodyPr/>
        <a:lstStyle/>
        <a:p>
          <a:endParaRPr lang="ru-RU"/>
        </a:p>
      </dgm:t>
    </dgm:pt>
    <dgm:pt modelId="{BE094995-CD4B-4F44-BAB4-56F73938CAFE}">
      <dgm:prSet phldrT="[Текст]"/>
      <dgm:spPr/>
      <dgm:t>
        <a:bodyPr/>
        <a:lstStyle/>
        <a:p>
          <a:r>
            <a:rPr lang="ru-RU" dirty="0" smtClean="0"/>
            <a:t>Выраженное желание учиться</a:t>
          </a:r>
          <a:endParaRPr lang="ru-RU" dirty="0"/>
        </a:p>
      </dgm:t>
    </dgm:pt>
    <dgm:pt modelId="{740DBB86-A109-4767-BE27-F3559319F6FF}" type="parTrans" cxnId="{4CFC6EF0-A511-44F0-B74A-315BBD169652}">
      <dgm:prSet/>
      <dgm:spPr/>
      <dgm:t>
        <a:bodyPr/>
        <a:lstStyle/>
        <a:p>
          <a:endParaRPr lang="ru-RU"/>
        </a:p>
      </dgm:t>
    </dgm:pt>
    <dgm:pt modelId="{9AA077A0-CFD9-4167-8104-E8CD3166C780}" type="sibTrans" cxnId="{4CFC6EF0-A511-44F0-B74A-315BBD169652}">
      <dgm:prSet/>
      <dgm:spPr/>
      <dgm:t>
        <a:bodyPr/>
        <a:lstStyle/>
        <a:p>
          <a:endParaRPr lang="ru-RU"/>
        </a:p>
      </dgm:t>
    </dgm:pt>
    <dgm:pt modelId="{DC69B599-5C52-444E-912A-0EEDB7A84DE3}">
      <dgm:prSet phldrT="[Текст]"/>
      <dgm:spPr/>
      <dgm:t>
        <a:bodyPr/>
        <a:lstStyle/>
        <a:p>
          <a:r>
            <a:rPr lang="ru-RU" dirty="0" smtClean="0"/>
            <a:t>Стремление узнавать новое</a:t>
          </a:r>
          <a:endParaRPr lang="ru-RU" dirty="0"/>
        </a:p>
      </dgm:t>
    </dgm:pt>
    <dgm:pt modelId="{41DFFF87-C367-4D45-860B-4DA4839F07BA}" type="parTrans" cxnId="{6FEB7057-BE02-4864-868B-C3A363AA80F5}">
      <dgm:prSet/>
      <dgm:spPr/>
      <dgm:t>
        <a:bodyPr/>
        <a:lstStyle/>
        <a:p>
          <a:endParaRPr lang="ru-RU"/>
        </a:p>
      </dgm:t>
    </dgm:pt>
    <dgm:pt modelId="{AA00C8D3-E855-4CE5-8440-A5183BA4D878}" type="sibTrans" cxnId="{6FEB7057-BE02-4864-868B-C3A363AA80F5}">
      <dgm:prSet/>
      <dgm:spPr/>
      <dgm:t>
        <a:bodyPr/>
        <a:lstStyle/>
        <a:p>
          <a:endParaRPr lang="ru-RU"/>
        </a:p>
      </dgm:t>
    </dgm:pt>
    <dgm:pt modelId="{A069CB73-C6E8-4333-BD21-C55A9B8C047D}" type="pres">
      <dgm:prSet presAssocID="{F130C653-9935-4F76-9A65-F0685BDF87E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F054AA-2F8F-42FD-B87D-D09CBD202226}" type="pres">
      <dgm:prSet presAssocID="{F130C653-9935-4F76-9A65-F0685BDF87EB}" presName="hierFlow" presStyleCnt="0"/>
      <dgm:spPr/>
    </dgm:pt>
    <dgm:pt modelId="{94128CEA-FA08-4108-BF6D-E805A34A4872}" type="pres">
      <dgm:prSet presAssocID="{F130C653-9935-4F76-9A65-F0685BDF87E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52A4073-0AFD-4228-90BF-3632D3458AA4}" type="pres">
      <dgm:prSet presAssocID="{B1C80978-BC09-43AE-B6A1-7B8923D39073}" presName="Name14" presStyleCnt="0"/>
      <dgm:spPr/>
    </dgm:pt>
    <dgm:pt modelId="{7A9A958A-DDF4-411C-BDD5-11522DD04D3A}" type="pres">
      <dgm:prSet presAssocID="{B1C80978-BC09-43AE-B6A1-7B8923D39073}" presName="level1Shape" presStyleLbl="node0" presStyleIdx="0" presStyleCnt="1" custScaleX="1365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4CBAD6-9745-4D21-B32E-B7D5B71E1799}" type="pres">
      <dgm:prSet presAssocID="{B1C80978-BC09-43AE-B6A1-7B8923D39073}" presName="hierChild2" presStyleCnt="0"/>
      <dgm:spPr/>
    </dgm:pt>
    <dgm:pt modelId="{609C5746-96BA-4568-8049-D8F8991C9873}" type="pres">
      <dgm:prSet presAssocID="{740DBB86-A109-4767-BE27-F3559319F6FF}" presName="Name19" presStyleLbl="parChTrans1D2" presStyleIdx="0" presStyleCnt="2"/>
      <dgm:spPr/>
      <dgm:t>
        <a:bodyPr/>
        <a:lstStyle/>
        <a:p>
          <a:endParaRPr lang="ru-RU"/>
        </a:p>
      </dgm:t>
    </dgm:pt>
    <dgm:pt modelId="{24935AF6-8A94-4947-A0B1-E01450425538}" type="pres">
      <dgm:prSet presAssocID="{BE094995-CD4B-4F44-BAB4-56F73938CAFE}" presName="Name21" presStyleCnt="0"/>
      <dgm:spPr/>
    </dgm:pt>
    <dgm:pt modelId="{6DD6834D-DEA1-481E-85D1-B69F0F93122B}" type="pres">
      <dgm:prSet presAssocID="{BE094995-CD4B-4F44-BAB4-56F73938CAFE}" presName="level2Shape" presStyleLbl="node2" presStyleIdx="0" presStyleCnt="2"/>
      <dgm:spPr/>
      <dgm:t>
        <a:bodyPr/>
        <a:lstStyle/>
        <a:p>
          <a:endParaRPr lang="ru-RU"/>
        </a:p>
      </dgm:t>
    </dgm:pt>
    <dgm:pt modelId="{A2D8C264-0D33-4E1E-9D6B-322D0EB359BF}" type="pres">
      <dgm:prSet presAssocID="{BE094995-CD4B-4F44-BAB4-56F73938CAFE}" presName="hierChild3" presStyleCnt="0"/>
      <dgm:spPr/>
    </dgm:pt>
    <dgm:pt modelId="{9F6CA97F-7A58-46ED-B48E-70B49F643380}" type="pres">
      <dgm:prSet presAssocID="{41DFFF87-C367-4D45-860B-4DA4839F07BA}" presName="Name19" presStyleLbl="parChTrans1D2" presStyleIdx="1" presStyleCnt="2"/>
      <dgm:spPr/>
      <dgm:t>
        <a:bodyPr/>
        <a:lstStyle/>
        <a:p>
          <a:endParaRPr lang="ru-RU"/>
        </a:p>
      </dgm:t>
    </dgm:pt>
    <dgm:pt modelId="{F29F4515-2206-4D34-89BF-67A889859ACC}" type="pres">
      <dgm:prSet presAssocID="{DC69B599-5C52-444E-912A-0EEDB7A84DE3}" presName="Name21" presStyleCnt="0"/>
      <dgm:spPr/>
    </dgm:pt>
    <dgm:pt modelId="{C4388166-6CE6-4C0F-9AD0-EAD262C49C20}" type="pres">
      <dgm:prSet presAssocID="{DC69B599-5C52-444E-912A-0EEDB7A84DE3}" presName="level2Shape" presStyleLbl="node2" presStyleIdx="1" presStyleCnt="2"/>
      <dgm:spPr/>
      <dgm:t>
        <a:bodyPr/>
        <a:lstStyle/>
        <a:p>
          <a:endParaRPr lang="ru-RU"/>
        </a:p>
      </dgm:t>
    </dgm:pt>
    <dgm:pt modelId="{CCA3C033-1197-484C-A746-19611F5FF993}" type="pres">
      <dgm:prSet presAssocID="{DC69B599-5C52-444E-912A-0EEDB7A84DE3}" presName="hierChild3" presStyleCnt="0"/>
      <dgm:spPr/>
    </dgm:pt>
    <dgm:pt modelId="{B8EDB022-195E-4B67-B1EF-ED4C2E46039D}" type="pres">
      <dgm:prSet presAssocID="{F130C653-9935-4F76-9A65-F0685BDF87EB}" presName="bgShapesFlow" presStyleCnt="0"/>
      <dgm:spPr/>
    </dgm:pt>
  </dgm:ptLst>
  <dgm:cxnLst>
    <dgm:cxn modelId="{7E1A43A6-62AB-402C-B2A3-A2E28FA4CFAE}" type="presOf" srcId="{F130C653-9935-4F76-9A65-F0685BDF87EB}" destId="{A069CB73-C6E8-4333-BD21-C55A9B8C047D}" srcOrd="0" destOrd="0" presId="urn:microsoft.com/office/officeart/2005/8/layout/hierarchy6"/>
    <dgm:cxn modelId="{BE2A3020-84A6-4769-AD39-9E6F75AE0DCA}" type="presOf" srcId="{DC69B599-5C52-444E-912A-0EEDB7A84DE3}" destId="{C4388166-6CE6-4C0F-9AD0-EAD262C49C20}" srcOrd="0" destOrd="0" presId="urn:microsoft.com/office/officeart/2005/8/layout/hierarchy6"/>
    <dgm:cxn modelId="{079C3E2A-7590-4750-A0CB-E20135A8F695}" type="presOf" srcId="{740DBB86-A109-4767-BE27-F3559319F6FF}" destId="{609C5746-96BA-4568-8049-D8F8991C9873}" srcOrd="0" destOrd="0" presId="urn:microsoft.com/office/officeart/2005/8/layout/hierarchy6"/>
    <dgm:cxn modelId="{934B1D6A-428B-418C-A40D-DFEC9A1190F2}" srcId="{F130C653-9935-4F76-9A65-F0685BDF87EB}" destId="{B1C80978-BC09-43AE-B6A1-7B8923D39073}" srcOrd="0" destOrd="0" parTransId="{AE9AA0C6-E3CB-428E-9024-959EFC10F95B}" sibTransId="{2BC198B1-AFFE-4C91-AA07-89BF193B245D}"/>
    <dgm:cxn modelId="{EED31E81-71CC-4349-BDED-E5C104662A94}" type="presOf" srcId="{B1C80978-BC09-43AE-B6A1-7B8923D39073}" destId="{7A9A958A-DDF4-411C-BDD5-11522DD04D3A}" srcOrd="0" destOrd="0" presId="urn:microsoft.com/office/officeart/2005/8/layout/hierarchy6"/>
    <dgm:cxn modelId="{1D72D76F-A8DB-4B51-AD20-D0CA3F0715B1}" type="presOf" srcId="{BE094995-CD4B-4F44-BAB4-56F73938CAFE}" destId="{6DD6834D-DEA1-481E-85D1-B69F0F93122B}" srcOrd="0" destOrd="0" presId="urn:microsoft.com/office/officeart/2005/8/layout/hierarchy6"/>
    <dgm:cxn modelId="{4CFC6EF0-A511-44F0-B74A-315BBD169652}" srcId="{B1C80978-BC09-43AE-B6A1-7B8923D39073}" destId="{BE094995-CD4B-4F44-BAB4-56F73938CAFE}" srcOrd="0" destOrd="0" parTransId="{740DBB86-A109-4767-BE27-F3559319F6FF}" sibTransId="{9AA077A0-CFD9-4167-8104-E8CD3166C780}"/>
    <dgm:cxn modelId="{6FEB7057-BE02-4864-868B-C3A363AA80F5}" srcId="{B1C80978-BC09-43AE-B6A1-7B8923D39073}" destId="{DC69B599-5C52-444E-912A-0EEDB7A84DE3}" srcOrd="1" destOrd="0" parTransId="{41DFFF87-C367-4D45-860B-4DA4839F07BA}" sibTransId="{AA00C8D3-E855-4CE5-8440-A5183BA4D878}"/>
    <dgm:cxn modelId="{1C9B0CAF-16C5-458F-9114-D0B2C762A764}" type="presOf" srcId="{41DFFF87-C367-4D45-860B-4DA4839F07BA}" destId="{9F6CA97F-7A58-46ED-B48E-70B49F643380}" srcOrd="0" destOrd="0" presId="urn:microsoft.com/office/officeart/2005/8/layout/hierarchy6"/>
    <dgm:cxn modelId="{DAA105B0-9E7A-4365-9BD0-A2CA66649619}" type="presParOf" srcId="{A069CB73-C6E8-4333-BD21-C55A9B8C047D}" destId="{5DF054AA-2F8F-42FD-B87D-D09CBD202226}" srcOrd="0" destOrd="0" presId="urn:microsoft.com/office/officeart/2005/8/layout/hierarchy6"/>
    <dgm:cxn modelId="{7192398B-3BB5-4CD3-8166-D40449294B80}" type="presParOf" srcId="{5DF054AA-2F8F-42FD-B87D-D09CBD202226}" destId="{94128CEA-FA08-4108-BF6D-E805A34A4872}" srcOrd="0" destOrd="0" presId="urn:microsoft.com/office/officeart/2005/8/layout/hierarchy6"/>
    <dgm:cxn modelId="{5E563F63-2901-44E5-BC03-48E0AE0A456E}" type="presParOf" srcId="{94128CEA-FA08-4108-BF6D-E805A34A4872}" destId="{652A4073-0AFD-4228-90BF-3632D3458AA4}" srcOrd="0" destOrd="0" presId="urn:microsoft.com/office/officeart/2005/8/layout/hierarchy6"/>
    <dgm:cxn modelId="{F516C29C-4363-4E26-8A5D-6B20ACE06ADD}" type="presParOf" srcId="{652A4073-0AFD-4228-90BF-3632D3458AA4}" destId="{7A9A958A-DDF4-411C-BDD5-11522DD04D3A}" srcOrd="0" destOrd="0" presId="urn:microsoft.com/office/officeart/2005/8/layout/hierarchy6"/>
    <dgm:cxn modelId="{D5D8D963-94BE-4A00-BB17-D97D64C30D13}" type="presParOf" srcId="{652A4073-0AFD-4228-90BF-3632D3458AA4}" destId="{B44CBAD6-9745-4D21-B32E-B7D5B71E1799}" srcOrd="1" destOrd="0" presId="urn:microsoft.com/office/officeart/2005/8/layout/hierarchy6"/>
    <dgm:cxn modelId="{71085FBE-1426-4FF6-B6B7-0C6E21C120F3}" type="presParOf" srcId="{B44CBAD6-9745-4D21-B32E-B7D5B71E1799}" destId="{609C5746-96BA-4568-8049-D8F8991C9873}" srcOrd="0" destOrd="0" presId="urn:microsoft.com/office/officeart/2005/8/layout/hierarchy6"/>
    <dgm:cxn modelId="{A4A2A111-0AEA-451B-BDF1-E2CD5ABBC4BD}" type="presParOf" srcId="{B44CBAD6-9745-4D21-B32E-B7D5B71E1799}" destId="{24935AF6-8A94-4947-A0B1-E01450425538}" srcOrd="1" destOrd="0" presId="urn:microsoft.com/office/officeart/2005/8/layout/hierarchy6"/>
    <dgm:cxn modelId="{B6FC7161-CD7E-4DCE-B50F-E9F0FEB3657E}" type="presParOf" srcId="{24935AF6-8A94-4947-A0B1-E01450425538}" destId="{6DD6834D-DEA1-481E-85D1-B69F0F93122B}" srcOrd="0" destOrd="0" presId="urn:microsoft.com/office/officeart/2005/8/layout/hierarchy6"/>
    <dgm:cxn modelId="{931C2B72-A3F3-48FC-B73B-18FC39E80B43}" type="presParOf" srcId="{24935AF6-8A94-4947-A0B1-E01450425538}" destId="{A2D8C264-0D33-4E1E-9D6B-322D0EB359BF}" srcOrd="1" destOrd="0" presId="urn:microsoft.com/office/officeart/2005/8/layout/hierarchy6"/>
    <dgm:cxn modelId="{4723F21F-FD15-495C-90F6-09DB996162F8}" type="presParOf" srcId="{B44CBAD6-9745-4D21-B32E-B7D5B71E1799}" destId="{9F6CA97F-7A58-46ED-B48E-70B49F643380}" srcOrd="2" destOrd="0" presId="urn:microsoft.com/office/officeart/2005/8/layout/hierarchy6"/>
    <dgm:cxn modelId="{D98BD505-E0AE-4E50-A721-7D23E4908CA4}" type="presParOf" srcId="{B44CBAD6-9745-4D21-B32E-B7D5B71E1799}" destId="{F29F4515-2206-4D34-89BF-67A889859ACC}" srcOrd="3" destOrd="0" presId="urn:microsoft.com/office/officeart/2005/8/layout/hierarchy6"/>
    <dgm:cxn modelId="{FC3C4450-A6F8-404D-B969-85CE9EA0E3C1}" type="presParOf" srcId="{F29F4515-2206-4D34-89BF-67A889859ACC}" destId="{C4388166-6CE6-4C0F-9AD0-EAD262C49C20}" srcOrd="0" destOrd="0" presId="urn:microsoft.com/office/officeart/2005/8/layout/hierarchy6"/>
    <dgm:cxn modelId="{86746633-DD66-4390-A7C6-D047AE03C48B}" type="presParOf" srcId="{F29F4515-2206-4D34-89BF-67A889859ACC}" destId="{CCA3C033-1197-484C-A746-19611F5FF993}" srcOrd="1" destOrd="0" presId="urn:microsoft.com/office/officeart/2005/8/layout/hierarchy6"/>
    <dgm:cxn modelId="{1DF41068-F65C-43AA-BE9F-CDEA8D8F66A1}" type="presParOf" srcId="{A069CB73-C6E8-4333-BD21-C55A9B8C047D}" destId="{B8EDB022-195E-4B67-B1EF-ED4C2E46039D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130C653-9935-4F76-9A65-F0685BDF87EB}" type="doc">
      <dgm:prSet loTypeId="urn:microsoft.com/office/officeart/2005/8/layout/hierarchy6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1C80978-BC09-43AE-B6A1-7B8923D39073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7030A0"/>
              </a:solidFill>
            </a:rPr>
            <a:t>Волевая сфера</a:t>
          </a:r>
          <a:endParaRPr lang="ru-RU" sz="3600" b="1" dirty="0">
            <a:solidFill>
              <a:srgbClr val="7030A0"/>
            </a:solidFill>
          </a:endParaRPr>
        </a:p>
      </dgm:t>
    </dgm:pt>
    <dgm:pt modelId="{AE9AA0C6-E3CB-428E-9024-959EFC10F95B}" type="parTrans" cxnId="{934B1D6A-428B-418C-A40D-DFEC9A1190F2}">
      <dgm:prSet/>
      <dgm:spPr/>
      <dgm:t>
        <a:bodyPr/>
        <a:lstStyle/>
        <a:p>
          <a:endParaRPr lang="ru-RU"/>
        </a:p>
      </dgm:t>
    </dgm:pt>
    <dgm:pt modelId="{2BC198B1-AFFE-4C91-AA07-89BF193B245D}" type="sibTrans" cxnId="{934B1D6A-428B-418C-A40D-DFEC9A1190F2}">
      <dgm:prSet/>
      <dgm:spPr/>
      <dgm:t>
        <a:bodyPr/>
        <a:lstStyle/>
        <a:p>
          <a:endParaRPr lang="ru-RU"/>
        </a:p>
      </dgm:t>
    </dgm:pt>
    <dgm:pt modelId="{BE094995-CD4B-4F44-BAB4-56F73938CAFE}">
      <dgm:prSet phldrT="[Текст]" custT="1"/>
      <dgm:spPr/>
      <dgm:t>
        <a:bodyPr/>
        <a:lstStyle/>
        <a:p>
          <a:r>
            <a:rPr lang="ru-RU" sz="2200" dirty="0" smtClean="0"/>
            <a:t> </a:t>
          </a:r>
          <a:r>
            <a:rPr lang="ru-RU" sz="2800" dirty="0" smtClean="0"/>
            <a:t>Умение планировать свои действия</a:t>
          </a:r>
          <a:endParaRPr lang="ru-RU" sz="2800" dirty="0"/>
        </a:p>
      </dgm:t>
    </dgm:pt>
    <dgm:pt modelId="{740DBB86-A109-4767-BE27-F3559319F6FF}" type="parTrans" cxnId="{4CFC6EF0-A511-44F0-B74A-315BBD169652}">
      <dgm:prSet/>
      <dgm:spPr/>
      <dgm:t>
        <a:bodyPr/>
        <a:lstStyle/>
        <a:p>
          <a:endParaRPr lang="ru-RU"/>
        </a:p>
      </dgm:t>
    </dgm:pt>
    <dgm:pt modelId="{9AA077A0-CFD9-4167-8104-E8CD3166C780}" type="sibTrans" cxnId="{4CFC6EF0-A511-44F0-B74A-315BBD169652}">
      <dgm:prSet/>
      <dgm:spPr/>
      <dgm:t>
        <a:bodyPr/>
        <a:lstStyle/>
        <a:p>
          <a:endParaRPr lang="ru-RU"/>
        </a:p>
      </dgm:t>
    </dgm:pt>
    <dgm:pt modelId="{DC69B599-5C52-444E-912A-0EEDB7A84DE3}">
      <dgm:prSet phldrT="[Текст]" custT="1"/>
      <dgm:spPr/>
      <dgm:t>
        <a:bodyPr/>
        <a:lstStyle/>
        <a:p>
          <a:r>
            <a:rPr lang="ru-RU" sz="2800" dirty="0" smtClean="0"/>
            <a:t>Способность напряженно трудиться</a:t>
          </a:r>
          <a:endParaRPr lang="ru-RU" sz="2800" dirty="0"/>
        </a:p>
      </dgm:t>
    </dgm:pt>
    <dgm:pt modelId="{41DFFF87-C367-4D45-860B-4DA4839F07BA}" type="parTrans" cxnId="{6FEB7057-BE02-4864-868B-C3A363AA80F5}">
      <dgm:prSet/>
      <dgm:spPr/>
      <dgm:t>
        <a:bodyPr/>
        <a:lstStyle/>
        <a:p>
          <a:endParaRPr lang="ru-RU"/>
        </a:p>
      </dgm:t>
    </dgm:pt>
    <dgm:pt modelId="{AA00C8D3-E855-4CE5-8440-A5183BA4D878}" type="sibTrans" cxnId="{6FEB7057-BE02-4864-868B-C3A363AA80F5}">
      <dgm:prSet/>
      <dgm:spPr/>
      <dgm:t>
        <a:bodyPr/>
        <a:lstStyle/>
        <a:p>
          <a:endParaRPr lang="ru-RU"/>
        </a:p>
      </dgm:t>
    </dgm:pt>
    <dgm:pt modelId="{EECCF912-7FC3-48E8-A9D8-BDD1DC7F0387}">
      <dgm:prSet custT="1"/>
      <dgm:spPr/>
      <dgm:t>
        <a:bodyPr/>
        <a:lstStyle/>
        <a:p>
          <a:r>
            <a:rPr lang="ru-RU" sz="2800" dirty="0" smtClean="0"/>
            <a:t>Умение управлять своим поведением</a:t>
          </a:r>
          <a:endParaRPr lang="ru-RU" sz="2800" dirty="0"/>
        </a:p>
      </dgm:t>
    </dgm:pt>
    <dgm:pt modelId="{A7F47853-510A-484A-924C-A933D307B64D}" type="parTrans" cxnId="{F671D866-CD38-496D-A0E2-D37A8CC69229}">
      <dgm:prSet/>
      <dgm:spPr/>
      <dgm:t>
        <a:bodyPr/>
        <a:lstStyle/>
        <a:p>
          <a:endParaRPr lang="ru-RU"/>
        </a:p>
      </dgm:t>
    </dgm:pt>
    <dgm:pt modelId="{552340B6-DEB1-4447-9A4D-89815CEB6ED8}" type="sibTrans" cxnId="{F671D866-CD38-496D-A0E2-D37A8CC69229}">
      <dgm:prSet/>
      <dgm:spPr/>
      <dgm:t>
        <a:bodyPr/>
        <a:lstStyle/>
        <a:p>
          <a:endParaRPr lang="ru-RU"/>
        </a:p>
      </dgm:t>
    </dgm:pt>
    <dgm:pt modelId="{A069CB73-C6E8-4333-BD21-C55A9B8C047D}" type="pres">
      <dgm:prSet presAssocID="{F130C653-9935-4F76-9A65-F0685BDF87E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F054AA-2F8F-42FD-B87D-D09CBD202226}" type="pres">
      <dgm:prSet presAssocID="{F130C653-9935-4F76-9A65-F0685BDF87EB}" presName="hierFlow" presStyleCnt="0"/>
      <dgm:spPr/>
    </dgm:pt>
    <dgm:pt modelId="{94128CEA-FA08-4108-BF6D-E805A34A4872}" type="pres">
      <dgm:prSet presAssocID="{F130C653-9935-4F76-9A65-F0685BDF87E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52A4073-0AFD-4228-90BF-3632D3458AA4}" type="pres">
      <dgm:prSet presAssocID="{B1C80978-BC09-43AE-B6A1-7B8923D39073}" presName="Name14" presStyleCnt="0"/>
      <dgm:spPr/>
    </dgm:pt>
    <dgm:pt modelId="{7A9A958A-DDF4-411C-BDD5-11522DD04D3A}" type="pres">
      <dgm:prSet presAssocID="{B1C80978-BC09-43AE-B6A1-7B8923D39073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4CBAD6-9745-4D21-B32E-B7D5B71E1799}" type="pres">
      <dgm:prSet presAssocID="{B1C80978-BC09-43AE-B6A1-7B8923D39073}" presName="hierChild2" presStyleCnt="0"/>
      <dgm:spPr/>
    </dgm:pt>
    <dgm:pt modelId="{609C5746-96BA-4568-8049-D8F8991C9873}" type="pres">
      <dgm:prSet presAssocID="{740DBB86-A109-4767-BE27-F3559319F6FF}" presName="Name19" presStyleLbl="parChTrans1D2" presStyleIdx="0" presStyleCnt="3"/>
      <dgm:spPr/>
      <dgm:t>
        <a:bodyPr/>
        <a:lstStyle/>
        <a:p>
          <a:endParaRPr lang="ru-RU"/>
        </a:p>
      </dgm:t>
    </dgm:pt>
    <dgm:pt modelId="{24935AF6-8A94-4947-A0B1-E01450425538}" type="pres">
      <dgm:prSet presAssocID="{BE094995-CD4B-4F44-BAB4-56F73938CAFE}" presName="Name21" presStyleCnt="0"/>
      <dgm:spPr/>
    </dgm:pt>
    <dgm:pt modelId="{6DD6834D-DEA1-481E-85D1-B69F0F93122B}" type="pres">
      <dgm:prSet presAssocID="{BE094995-CD4B-4F44-BAB4-56F73938CAFE}" presName="level2Shape" presStyleLbl="node2" presStyleIdx="0" presStyleCnt="3"/>
      <dgm:spPr/>
      <dgm:t>
        <a:bodyPr/>
        <a:lstStyle/>
        <a:p>
          <a:endParaRPr lang="ru-RU"/>
        </a:p>
      </dgm:t>
    </dgm:pt>
    <dgm:pt modelId="{A2D8C264-0D33-4E1E-9D6B-322D0EB359BF}" type="pres">
      <dgm:prSet presAssocID="{BE094995-CD4B-4F44-BAB4-56F73938CAFE}" presName="hierChild3" presStyleCnt="0"/>
      <dgm:spPr/>
    </dgm:pt>
    <dgm:pt modelId="{9F6CA97F-7A58-46ED-B48E-70B49F643380}" type="pres">
      <dgm:prSet presAssocID="{41DFFF87-C367-4D45-860B-4DA4839F07BA}" presName="Name19" presStyleLbl="parChTrans1D2" presStyleIdx="1" presStyleCnt="3"/>
      <dgm:spPr/>
      <dgm:t>
        <a:bodyPr/>
        <a:lstStyle/>
        <a:p>
          <a:endParaRPr lang="ru-RU"/>
        </a:p>
      </dgm:t>
    </dgm:pt>
    <dgm:pt modelId="{F29F4515-2206-4D34-89BF-67A889859ACC}" type="pres">
      <dgm:prSet presAssocID="{DC69B599-5C52-444E-912A-0EEDB7A84DE3}" presName="Name21" presStyleCnt="0"/>
      <dgm:spPr/>
    </dgm:pt>
    <dgm:pt modelId="{C4388166-6CE6-4C0F-9AD0-EAD262C49C20}" type="pres">
      <dgm:prSet presAssocID="{DC69B599-5C52-444E-912A-0EEDB7A84DE3}" presName="level2Shape" presStyleLbl="node2" presStyleIdx="1" presStyleCnt="3"/>
      <dgm:spPr/>
      <dgm:t>
        <a:bodyPr/>
        <a:lstStyle/>
        <a:p>
          <a:endParaRPr lang="ru-RU"/>
        </a:p>
      </dgm:t>
    </dgm:pt>
    <dgm:pt modelId="{CCA3C033-1197-484C-A746-19611F5FF993}" type="pres">
      <dgm:prSet presAssocID="{DC69B599-5C52-444E-912A-0EEDB7A84DE3}" presName="hierChild3" presStyleCnt="0"/>
      <dgm:spPr/>
    </dgm:pt>
    <dgm:pt modelId="{48B46D34-E1F7-4968-BBCE-824ABA56364C}" type="pres">
      <dgm:prSet presAssocID="{A7F47853-510A-484A-924C-A933D307B64D}" presName="Name19" presStyleLbl="parChTrans1D2" presStyleIdx="2" presStyleCnt="3"/>
      <dgm:spPr/>
      <dgm:t>
        <a:bodyPr/>
        <a:lstStyle/>
        <a:p>
          <a:endParaRPr lang="ru-RU"/>
        </a:p>
      </dgm:t>
    </dgm:pt>
    <dgm:pt modelId="{A3AB7B4A-0DE7-46B1-A5CD-3AB12A241FFB}" type="pres">
      <dgm:prSet presAssocID="{EECCF912-7FC3-48E8-A9D8-BDD1DC7F0387}" presName="Name21" presStyleCnt="0"/>
      <dgm:spPr/>
    </dgm:pt>
    <dgm:pt modelId="{6B1733AD-F08A-418E-BD32-3FD4AAB563AC}" type="pres">
      <dgm:prSet presAssocID="{EECCF912-7FC3-48E8-A9D8-BDD1DC7F0387}" presName="level2Shape" presStyleLbl="node2" presStyleIdx="2" presStyleCnt="3"/>
      <dgm:spPr/>
      <dgm:t>
        <a:bodyPr/>
        <a:lstStyle/>
        <a:p>
          <a:endParaRPr lang="ru-RU"/>
        </a:p>
      </dgm:t>
    </dgm:pt>
    <dgm:pt modelId="{5505BC40-319D-4180-B144-E01D7C910573}" type="pres">
      <dgm:prSet presAssocID="{EECCF912-7FC3-48E8-A9D8-BDD1DC7F0387}" presName="hierChild3" presStyleCnt="0"/>
      <dgm:spPr/>
    </dgm:pt>
    <dgm:pt modelId="{B8EDB022-195E-4B67-B1EF-ED4C2E46039D}" type="pres">
      <dgm:prSet presAssocID="{F130C653-9935-4F76-9A65-F0685BDF87EB}" presName="bgShapesFlow" presStyleCnt="0"/>
      <dgm:spPr/>
    </dgm:pt>
  </dgm:ptLst>
  <dgm:cxnLst>
    <dgm:cxn modelId="{51AAD66D-794D-46EE-936A-EB59A6E2C32D}" type="presOf" srcId="{F130C653-9935-4F76-9A65-F0685BDF87EB}" destId="{A069CB73-C6E8-4333-BD21-C55A9B8C047D}" srcOrd="0" destOrd="0" presId="urn:microsoft.com/office/officeart/2005/8/layout/hierarchy6"/>
    <dgm:cxn modelId="{80EF9644-801D-426B-AFCC-D9397F53849B}" type="presOf" srcId="{A7F47853-510A-484A-924C-A933D307B64D}" destId="{48B46D34-E1F7-4968-BBCE-824ABA56364C}" srcOrd="0" destOrd="0" presId="urn:microsoft.com/office/officeart/2005/8/layout/hierarchy6"/>
    <dgm:cxn modelId="{8F6BC846-F114-4A96-B915-08BD795F8F01}" type="presOf" srcId="{BE094995-CD4B-4F44-BAB4-56F73938CAFE}" destId="{6DD6834D-DEA1-481E-85D1-B69F0F93122B}" srcOrd="0" destOrd="0" presId="urn:microsoft.com/office/officeart/2005/8/layout/hierarchy6"/>
    <dgm:cxn modelId="{782BBF0A-53D1-4B6E-9F85-EF8B9C8701B3}" type="presOf" srcId="{B1C80978-BC09-43AE-B6A1-7B8923D39073}" destId="{7A9A958A-DDF4-411C-BDD5-11522DD04D3A}" srcOrd="0" destOrd="0" presId="urn:microsoft.com/office/officeart/2005/8/layout/hierarchy6"/>
    <dgm:cxn modelId="{4C7E5127-C61E-419D-A720-3DF0B7240888}" type="presOf" srcId="{740DBB86-A109-4767-BE27-F3559319F6FF}" destId="{609C5746-96BA-4568-8049-D8F8991C9873}" srcOrd="0" destOrd="0" presId="urn:microsoft.com/office/officeart/2005/8/layout/hierarchy6"/>
    <dgm:cxn modelId="{F671D866-CD38-496D-A0E2-D37A8CC69229}" srcId="{B1C80978-BC09-43AE-B6A1-7B8923D39073}" destId="{EECCF912-7FC3-48E8-A9D8-BDD1DC7F0387}" srcOrd="2" destOrd="0" parTransId="{A7F47853-510A-484A-924C-A933D307B64D}" sibTransId="{552340B6-DEB1-4447-9A4D-89815CEB6ED8}"/>
    <dgm:cxn modelId="{2A8FB8EE-425C-49D0-A50A-E361B0DE8EDF}" type="presOf" srcId="{41DFFF87-C367-4D45-860B-4DA4839F07BA}" destId="{9F6CA97F-7A58-46ED-B48E-70B49F643380}" srcOrd="0" destOrd="0" presId="urn:microsoft.com/office/officeart/2005/8/layout/hierarchy6"/>
    <dgm:cxn modelId="{32A864AD-B8A9-4BD4-9866-A9C4B799FBC1}" type="presOf" srcId="{DC69B599-5C52-444E-912A-0EEDB7A84DE3}" destId="{C4388166-6CE6-4C0F-9AD0-EAD262C49C20}" srcOrd="0" destOrd="0" presId="urn:microsoft.com/office/officeart/2005/8/layout/hierarchy6"/>
    <dgm:cxn modelId="{503B8961-8515-4287-8F2D-8BEB4CAAAD3C}" type="presOf" srcId="{EECCF912-7FC3-48E8-A9D8-BDD1DC7F0387}" destId="{6B1733AD-F08A-418E-BD32-3FD4AAB563AC}" srcOrd="0" destOrd="0" presId="urn:microsoft.com/office/officeart/2005/8/layout/hierarchy6"/>
    <dgm:cxn modelId="{6FEB7057-BE02-4864-868B-C3A363AA80F5}" srcId="{B1C80978-BC09-43AE-B6A1-7B8923D39073}" destId="{DC69B599-5C52-444E-912A-0EEDB7A84DE3}" srcOrd="1" destOrd="0" parTransId="{41DFFF87-C367-4D45-860B-4DA4839F07BA}" sibTransId="{AA00C8D3-E855-4CE5-8440-A5183BA4D878}"/>
    <dgm:cxn modelId="{934B1D6A-428B-418C-A40D-DFEC9A1190F2}" srcId="{F130C653-9935-4F76-9A65-F0685BDF87EB}" destId="{B1C80978-BC09-43AE-B6A1-7B8923D39073}" srcOrd="0" destOrd="0" parTransId="{AE9AA0C6-E3CB-428E-9024-959EFC10F95B}" sibTransId="{2BC198B1-AFFE-4C91-AA07-89BF193B245D}"/>
    <dgm:cxn modelId="{4CFC6EF0-A511-44F0-B74A-315BBD169652}" srcId="{B1C80978-BC09-43AE-B6A1-7B8923D39073}" destId="{BE094995-CD4B-4F44-BAB4-56F73938CAFE}" srcOrd="0" destOrd="0" parTransId="{740DBB86-A109-4767-BE27-F3559319F6FF}" sibTransId="{9AA077A0-CFD9-4167-8104-E8CD3166C780}"/>
    <dgm:cxn modelId="{A72C3924-B10A-4D6C-A12D-C5507E20643B}" type="presParOf" srcId="{A069CB73-C6E8-4333-BD21-C55A9B8C047D}" destId="{5DF054AA-2F8F-42FD-B87D-D09CBD202226}" srcOrd="0" destOrd="0" presId="urn:microsoft.com/office/officeart/2005/8/layout/hierarchy6"/>
    <dgm:cxn modelId="{A02881BC-5330-49DA-B6C3-A77D57D33DC4}" type="presParOf" srcId="{5DF054AA-2F8F-42FD-B87D-D09CBD202226}" destId="{94128CEA-FA08-4108-BF6D-E805A34A4872}" srcOrd="0" destOrd="0" presId="urn:microsoft.com/office/officeart/2005/8/layout/hierarchy6"/>
    <dgm:cxn modelId="{DF08168A-4399-49A7-9DD7-498150EC3F36}" type="presParOf" srcId="{94128CEA-FA08-4108-BF6D-E805A34A4872}" destId="{652A4073-0AFD-4228-90BF-3632D3458AA4}" srcOrd="0" destOrd="0" presId="urn:microsoft.com/office/officeart/2005/8/layout/hierarchy6"/>
    <dgm:cxn modelId="{09E60FD1-0EB2-4FB0-9894-EDE7BD11AC7D}" type="presParOf" srcId="{652A4073-0AFD-4228-90BF-3632D3458AA4}" destId="{7A9A958A-DDF4-411C-BDD5-11522DD04D3A}" srcOrd="0" destOrd="0" presId="urn:microsoft.com/office/officeart/2005/8/layout/hierarchy6"/>
    <dgm:cxn modelId="{C4CDF0A2-8531-4EB8-8C92-224C17591890}" type="presParOf" srcId="{652A4073-0AFD-4228-90BF-3632D3458AA4}" destId="{B44CBAD6-9745-4D21-B32E-B7D5B71E1799}" srcOrd="1" destOrd="0" presId="urn:microsoft.com/office/officeart/2005/8/layout/hierarchy6"/>
    <dgm:cxn modelId="{585BE8C7-34B3-4EED-9AC5-7F4D2BB09A07}" type="presParOf" srcId="{B44CBAD6-9745-4D21-B32E-B7D5B71E1799}" destId="{609C5746-96BA-4568-8049-D8F8991C9873}" srcOrd="0" destOrd="0" presId="urn:microsoft.com/office/officeart/2005/8/layout/hierarchy6"/>
    <dgm:cxn modelId="{76D58E8F-260A-46E4-A366-2B7D08093519}" type="presParOf" srcId="{B44CBAD6-9745-4D21-B32E-B7D5B71E1799}" destId="{24935AF6-8A94-4947-A0B1-E01450425538}" srcOrd="1" destOrd="0" presId="urn:microsoft.com/office/officeart/2005/8/layout/hierarchy6"/>
    <dgm:cxn modelId="{6B8483C0-8615-4620-9C54-C0ECBFF3602A}" type="presParOf" srcId="{24935AF6-8A94-4947-A0B1-E01450425538}" destId="{6DD6834D-DEA1-481E-85D1-B69F0F93122B}" srcOrd="0" destOrd="0" presId="urn:microsoft.com/office/officeart/2005/8/layout/hierarchy6"/>
    <dgm:cxn modelId="{070C0C0A-89A1-4493-987D-50C55C42F55E}" type="presParOf" srcId="{24935AF6-8A94-4947-A0B1-E01450425538}" destId="{A2D8C264-0D33-4E1E-9D6B-322D0EB359BF}" srcOrd="1" destOrd="0" presId="urn:microsoft.com/office/officeart/2005/8/layout/hierarchy6"/>
    <dgm:cxn modelId="{2A16C276-2092-420C-B27B-DFE8E8278009}" type="presParOf" srcId="{B44CBAD6-9745-4D21-B32E-B7D5B71E1799}" destId="{9F6CA97F-7A58-46ED-B48E-70B49F643380}" srcOrd="2" destOrd="0" presId="urn:microsoft.com/office/officeart/2005/8/layout/hierarchy6"/>
    <dgm:cxn modelId="{6D7A690C-1B55-4529-96AE-9FFE327A0AE2}" type="presParOf" srcId="{B44CBAD6-9745-4D21-B32E-B7D5B71E1799}" destId="{F29F4515-2206-4D34-89BF-67A889859ACC}" srcOrd="3" destOrd="0" presId="urn:microsoft.com/office/officeart/2005/8/layout/hierarchy6"/>
    <dgm:cxn modelId="{9086D8B8-3450-402F-AC6F-74048BAAED6D}" type="presParOf" srcId="{F29F4515-2206-4D34-89BF-67A889859ACC}" destId="{C4388166-6CE6-4C0F-9AD0-EAD262C49C20}" srcOrd="0" destOrd="0" presId="urn:microsoft.com/office/officeart/2005/8/layout/hierarchy6"/>
    <dgm:cxn modelId="{BF47FBB9-FF8D-4497-80FB-04F88393E3A7}" type="presParOf" srcId="{F29F4515-2206-4D34-89BF-67A889859ACC}" destId="{CCA3C033-1197-484C-A746-19611F5FF993}" srcOrd="1" destOrd="0" presId="urn:microsoft.com/office/officeart/2005/8/layout/hierarchy6"/>
    <dgm:cxn modelId="{EF2A9242-FCB2-4A66-B711-1B3008903078}" type="presParOf" srcId="{B44CBAD6-9745-4D21-B32E-B7D5B71E1799}" destId="{48B46D34-E1F7-4968-BBCE-824ABA56364C}" srcOrd="4" destOrd="0" presId="urn:microsoft.com/office/officeart/2005/8/layout/hierarchy6"/>
    <dgm:cxn modelId="{AFA9BCBC-AEC0-4AE2-9122-3360211AF04D}" type="presParOf" srcId="{B44CBAD6-9745-4D21-B32E-B7D5B71E1799}" destId="{A3AB7B4A-0DE7-46B1-A5CD-3AB12A241FFB}" srcOrd="5" destOrd="0" presId="urn:microsoft.com/office/officeart/2005/8/layout/hierarchy6"/>
    <dgm:cxn modelId="{705B12DA-3ADE-40E9-A37D-1EECEA1773A2}" type="presParOf" srcId="{A3AB7B4A-0DE7-46B1-A5CD-3AB12A241FFB}" destId="{6B1733AD-F08A-418E-BD32-3FD4AAB563AC}" srcOrd="0" destOrd="0" presId="urn:microsoft.com/office/officeart/2005/8/layout/hierarchy6"/>
    <dgm:cxn modelId="{5CC16DBC-839E-47EE-87FD-DB2CDEED157E}" type="presParOf" srcId="{A3AB7B4A-0DE7-46B1-A5CD-3AB12A241FFB}" destId="{5505BC40-319D-4180-B144-E01D7C910573}" srcOrd="1" destOrd="0" presId="urn:microsoft.com/office/officeart/2005/8/layout/hierarchy6"/>
    <dgm:cxn modelId="{59473B1B-DF89-4848-809E-DBAA4229A621}" type="presParOf" srcId="{A069CB73-C6E8-4333-BD21-C55A9B8C047D}" destId="{B8EDB022-195E-4B67-B1EF-ED4C2E46039D}" srcOrd="1" destOrd="0" presId="urn:microsoft.com/office/officeart/2005/8/layout/hierarchy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130C653-9935-4F76-9A65-F0685BDF87EB}" type="doc">
      <dgm:prSet loTypeId="urn:microsoft.com/office/officeart/2005/8/layout/hierarchy6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1C80978-BC09-43AE-B6A1-7B8923D39073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7030A0"/>
              </a:solidFill>
            </a:rPr>
            <a:t>Социальная сфера</a:t>
          </a:r>
          <a:endParaRPr lang="ru-RU" sz="3600" b="1" dirty="0">
            <a:solidFill>
              <a:srgbClr val="7030A0"/>
            </a:solidFill>
          </a:endParaRPr>
        </a:p>
      </dgm:t>
    </dgm:pt>
    <dgm:pt modelId="{AE9AA0C6-E3CB-428E-9024-959EFC10F95B}" type="parTrans" cxnId="{934B1D6A-428B-418C-A40D-DFEC9A1190F2}">
      <dgm:prSet/>
      <dgm:spPr/>
      <dgm:t>
        <a:bodyPr/>
        <a:lstStyle/>
        <a:p>
          <a:endParaRPr lang="ru-RU"/>
        </a:p>
      </dgm:t>
    </dgm:pt>
    <dgm:pt modelId="{2BC198B1-AFFE-4C91-AA07-89BF193B245D}" type="sibTrans" cxnId="{934B1D6A-428B-418C-A40D-DFEC9A1190F2}">
      <dgm:prSet/>
      <dgm:spPr/>
      <dgm:t>
        <a:bodyPr/>
        <a:lstStyle/>
        <a:p>
          <a:endParaRPr lang="ru-RU"/>
        </a:p>
      </dgm:t>
    </dgm:pt>
    <dgm:pt modelId="{BE094995-CD4B-4F44-BAB4-56F73938CAFE}">
      <dgm:prSet phldrT="[Текст]" custT="1"/>
      <dgm:spPr/>
      <dgm:t>
        <a:bodyPr/>
        <a:lstStyle/>
        <a:p>
          <a:r>
            <a:rPr lang="ru-RU" sz="2000" dirty="0" smtClean="0"/>
            <a:t> Умение работать в коллективе</a:t>
          </a:r>
          <a:endParaRPr lang="ru-RU" sz="2000" dirty="0"/>
        </a:p>
      </dgm:t>
    </dgm:pt>
    <dgm:pt modelId="{740DBB86-A109-4767-BE27-F3559319F6FF}" type="parTrans" cxnId="{4CFC6EF0-A511-44F0-B74A-315BBD169652}">
      <dgm:prSet/>
      <dgm:spPr/>
      <dgm:t>
        <a:bodyPr/>
        <a:lstStyle/>
        <a:p>
          <a:endParaRPr lang="ru-RU"/>
        </a:p>
      </dgm:t>
    </dgm:pt>
    <dgm:pt modelId="{9AA077A0-CFD9-4167-8104-E8CD3166C780}" type="sibTrans" cxnId="{4CFC6EF0-A511-44F0-B74A-315BBD169652}">
      <dgm:prSet/>
      <dgm:spPr/>
      <dgm:t>
        <a:bodyPr/>
        <a:lstStyle/>
        <a:p>
          <a:endParaRPr lang="ru-RU"/>
        </a:p>
      </dgm:t>
    </dgm:pt>
    <dgm:pt modelId="{DC69B599-5C52-444E-912A-0EEDB7A84DE3}">
      <dgm:prSet phldrT="[Текст]" custT="1"/>
      <dgm:spPr/>
      <dgm:t>
        <a:bodyPr/>
        <a:lstStyle/>
        <a:p>
          <a:r>
            <a:rPr lang="ru-RU" sz="2000" dirty="0" smtClean="0"/>
            <a:t>Умение общаться со сверстниками</a:t>
          </a:r>
          <a:endParaRPr lang="ru-RU" sz="2000" dirty="0"/>
        </a:p>
      </dgm:t>
    </dgm:pt>
    <dgm:pt modelId="{41DFFF87-C367-4D45-860B-4DA4839F07BA}" type="parTrans" cxnId="{6FEB7057-BE02-4864-868B-C3A363AA80F5}">
      <dgm:prSet/>
      <dgm:spPr/>
      <dgm:t>
        <a:bodyPr/>
        <a:lstStyle/>
        <a:p>
          <a:endParaRPr lang="ru-RU"/>
        </a:p>
      </dgm:t>
    </dgm:pt>
    <dgm:pt modelId="{AA00C8D3-E855-4CE5-8440-A5183BA4D878}" type="sibTrans" cxnId="{6FEB7057-BE02-4864-868B-C3A363AA80F5}">
      <dgm:prSet/>
      <dgm:spPr/>
      <dgm:t>
        <a:bodyPr/>
        <a:lstStyle/>
        <a:p>
          <a:endParaRPr lang="ru-RU"/>
        </a:p>
      </dgm:t>
    </dgm:pt>
    <dgm:pt modelId="{EECCF912-7FC3-48E8-A9D8-BDD1DC7F0387}">
      <dgm:prSet custT="1"/>
      <dgm:spPr/>
      <dgm:t>
        <a:bodyPr/>
        <a:lstStyle/>
        <a:p>
          <a:r>
            <a:rPr lang="ru-RU" sz="2000" dirty="0" smtClean="0"/>
            <a:t>Способность выполнять требования взрослого</a:t>
          </a:r>
          <a:endParaRPr lang="ru-RU" sz="2000" dirty="0"/>
        </a:p>
      </dgm:t>
    </dgm:pt>
    <dgm:pt modelId="{A7F47853-510A-484A-924C-A933D307B64D}" type="parTrans" cxnId="{F671D866-CD38-496D-A0E2-D37A8CC69229}">
      <dgm:prSet/>
      <dgm:spPr/>
      <dgm:t>
        <a:bodyPr/>
        <a:lstStyle/>
        <a:p>
          <a:endParaRPr lang="ru-RU"/>
        </a:p>
      </dgm:t>
    </dgm:pt>
    <dgm:pt modelId="{552340B6-DEB1-4447-9A4D-89815CEB6ED8}" type="sibTrans" cxnId="{F671D866-CD38-496D-A0E2-D37A8CC69229}">
      <dgm:prSet/>
      <dgm:spPr/>
      <dgm:t>
        <a:bodyPr/>
        <a:lstStyle/>
        <a:p>
          <a:endParaRPr lang="ru-RU"/>
        </a:p>
      </dgm:t>
    </dgm:pt>
    <dgm:pt modelId="{D50CB760-15E6-4FE2-9D22-CF64532E6B51}">
      <dgm:prSet custT="1"/>
      <dgm:spPr/>
      <dgm:t>
        <a:bodyPr/>
        <a:lstStyle/>
        <a:p>
          <a:r>
            <a:rPr lang="ru-RU" sz="2000" dirty="0" smtClean="0"/>
            <a:t>Умение считаться с мнением других детей</a:t>
          </a:r>
          <a:endParaRPr lang="ru-RU" sz="2000" dirty="0"/>
        </a:p>
      </dgm:t>
    </dgm:pt>
    <dgm:pt modelId="{1721DBC2-E1E5-4FDB-875C-1288FD9AC2C0}" type="parTrans" cxnId="{4A3C5CE0-A9D0-4E37-8B15-DFB7B96495F4}">
      <dgm:prSet/>
      <dgm:spPr/>
      <dgm:t>
        <a:bodyPr/>
        <a:lstStyle/>
        <a:p>
          <a:endParaRPr lang="ru-RU"/>
        </a:p>
      </dgm:t>
    </dgm:pt>
    <dgm:pt modelId="{380296A3-C193-4EC9-8011-0D82F7203188}" type="sibTrans" cxnId="{4A3C5CE0-A9D0-4E37-8B15-DFB7B96495F4}">
      <dgm:prSet/>
      <dgm:spPr/>
      <dgm:t>
        <a:bodyPr/>
        <a:lstStyle/>
        <a:p>
          <a:endParaRPr lang="ru-RU"/>
        </a:p>
      </dgm:t>
    </dgm:pt>
    <dgm:pt modelId="{A069CB73-C6E8-4333-BD21-C55A9B8C047D}" type="pres">
      <dgm:prSet presAssocID="{F130C653-9935-4F76-9A65-F0685BDF87E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F054AA-2F8F-42FD-B87D-D09CBD202226}" type="pres">
      <dgm:prSet presAssocID="{F130C653-9935-4F76-9A65-F0685BDF87EB}" presName="hierFlow" presStyleCnt="0"/>
      <dgm:spPr/>
    </dgm:pt>
    <dgm:pt modelId="{94128CEA-FA08-4108-BF6D-E805A34A4872}" type="pres">
      <dgm:prSet presAssocID="{F130C653-9935-4F76-9A65-F0685BDF87E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52A4073-0AFD-4228-90BF-3632D3458AA4}" type="pres">
      <dgm:prSet presAssocID="{B1C80978-BC09-43AE-B6A1-7B8923D39073}" presName="Name14" presStyleCnt="0"/>
      <dgm:spPr/>
    </dgm:pt>
    <dgm:pt modelId="{7A9A958A-DDF4-411C-BDD5-11522DD04D3A}" type="pres">
      <dgm:prSet presAssocID="{B1C80978-BC09-43AE-B6A1-7B8923D39073}" presName="level1Shape" presStyleLbl="node0" presStyleIdx="0" presStyleCnt="1" custScaleX="1675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4CBAD6-9745-4D21-B32E-B7D5B71E1799}" type="pres">
      <dgm:prSet presAssocID="{B1C80978-BC09-43AE-B6A1-7B8923D39073}" presName="hierChild2" presStyleCnt="0"/>
      <dgm:spPr/>
    </dgm:pt>
    <dgm:pt modelId="{609C5746-96BA-4568-8049-D8F8991C9873}" type="pres">
      <dgm:prSet presAssocID="{740DBB86-A109-4767-BE27-F3559319F6FF}" presName="Name19" presStyleLbl="parChTrans1D2" presStyleIdx="0" presStyleCnt="4"/>
      <dgm:spPr/>
      <dgm:t>
        <a:bodyPr/>
        <a:lstStyle/>
        <a:p>
          <a:endParaRPr lang="ru-RU"/>
        </a:p>
      </dgm:t>
    </dgm:pt>
    <dgm:pt modelId="{24935AF6-8A94-4947-A0B1-E01450425538}" type="pres">
      <dgm:prSet presAssocID="{BE094995-CD4B-4F44-BAB4-56F73938CAFE}" presName="Name21" presStyleCnt="0"/>
      <dgm:spPr/>
    </dgm:pt>
    <dgm:pt modelId="{6DD6834D-DEA1-481E-85D1-B69F0F93122B}" type="pres">
      <dgm:prSet presAssocID="{BE094995-CD4B-4F44-BAB4-56F73938CAFE}" presName="level2Shape" presStyleLbl="node2" presStyleIdx="0" presStyleCnt="4"/>
      <dgm:spPr/>
      <dgm:t>
        <a:bodyPr/>
        <a:lstStyle/>
        <a:p>
          <a:endParaRPr lang="ru-RU"/>
        </a:p>
      </dgm:t>
    </dgm:pt>
    <dgm:pt modelId="{A2D8C264-0D33-4E1E-9D6B-322D0EB359BF}" type="pres">
      <dgm:prSet presAssocID="{BE094995-CD4B-4F44-BAB4-56F73938CAFE}" presName="hierChild3" presStyleCnt="0"/>
      <dgm:spPr/>
    </dgm:pt>
    <dgm:pt modelId="{9F6CA97F-7A58-46ED-B48E-70B49F643380}" type="pres">
      <dgm:prSet presAssocID="{41DFFF87-C367-4D45-860B-4DA4839F07BA}" presName="Name19" presStyleLbl="parChTrans1D2" presStyleIdx="1" presStyleCnt="4"/>
      <dgm:spPr/>
      <dgm:t>
        <a:bodyPr/>
        <a:lstStyle/>
        <a:p>
          <a:endParaRPr lang="ru-RU"/>
        </a:p>
      </dgm:t>
    </dgm:pt>
    <dgm:pt modelId="{F29F4515-2206-4D34-89BF-67A889859ACC}" type="pres">
      <dgm:prSet presAssocID="{DC69B599-5C52-444E-912A-0EEDB7A84DE3}" presName="Name21" presStyleCnt="0"/>
      <dgm:spPr/>
    </dgm:pt>
    <dgm:pt modelId="{C4388166-6CE6-4C0F-9AD0-EAD262C49C20}" type="pres">
      <dgm:prSet presAssocID="{DC69B599-5C52-444E-912A-0EEDB7A84DE3}" presName="level2Shape" presStyleLbl="node2" presStyleIdx="1" presStyleCnt="4" custScaleX="113347"/>
      <dgm:spPr/>
      <dgm:t>
        <a:bodyPr/>
        <a:lstStyle/>
        <a:p>
          <a:endParaRPr lang="ru-RU"/>
        </a:p>
      </dgm:t>
    </dgm:pt>
    <dgm:pt modelId="{CCA3C033-1197-484C-A746-19611F5FF993}" type="pres">
      <dgm:prSet presAssocID="{DC69B599-5C52-444E-912A-0EEDB7A84DE3}" presName="hierChild3" presStyleCnt="0"/>
      <dgm:spPr/>
    </dgm:pt>
    <dgm:pt modelId="{5705F26C-D361-492D-8101-77CF5C20D4D8}" type="pres">
      <dgm:prSet presAssocID="{1721DBC2-E1E5-4FDB-875C-1288FD9AC2C0}" presName="Name19" presStyleLbl="parChTrans1D2" presStyleIdx="2" presStyleCnt="4"/>
      <dgm:spPr/>
      <dgm:t>
        <a:bodyPr/>
        <a:lstStyle/>
        <a:p>
          <a:endParaRPr lang="ru-RU"/>
        </a:p>
      </dgm:t>
    </dgm:pt>
    <dgm:pt modelId="{D98D6D40-E407-42E9-9B0B-29A2C535C306}" type="pres">
      <dgm:prSet presAssocID="{D50CB760-15E6-4FE2-9D22-CF64532E6B51}" presName="Name21" presStyleCnt="0"/>
      <dgm:spPr/>
    </dgm:pt>
    <dgm:pt modelId="{45DFE397-9A7C-461B-A00C-8D344DCA8B6F}" type="pres">
      <dgm:prSet presAssocID="{D50CB760-15E6-4FE2-9D22-CF64532E6B51}" presName="level2Shape" presStyleLbl="node2" presStyleIdx="2" presStyleCnt="4"/>
      <dgm:spPr/>
      <dgm:t>
        <a:bodyPr/>
        <a:lstStyle/>
        <a:p>
          <a:endParaRPr lang="ru-RU"/>
        </a:p>
      </dgm:t>
    </dgm:pt>
    <dgm:pt modelId="{99621797-B079-4F1A-B858-1EA2C2597EB3}" type="pres">
      <dgm:prSet presAssocID="{D50CB760-15E6-4FE2-9D22-CF64532E6B51}" presName="hierChild3" presStyleCnt="0"/>
      <dgm:spPr/>
    </dgm:pt>
    <dgm:pt modelId="{48B46D34-E1F7-4968-BBCE-824ABA56364C}" type="pres">
      <dgm:prSet presAssocID="{A7F47853-510A-484A-924C-A933D307B64D}" presName="Name19" presStyleLbl="parChTrans1D2" presStyleIdx="3" presStyleCnt="4"/>
      <dgm:spPr/>
      <dgm:t>
        <a:bodyPr/>
        <a:lstStyle/>
        <a:p>
          <a:endParaRPr lang="ru-RU"/>
        </a:p>
      </dgm:t>
    </dgm:pt>
    <dgm:pt modelId="{A3AB7B4A-0DE7-46B1-A5CD-3AB12A241FFB}" type="pres">
      <dgm:prSet presAssocID="{EECCF912-7FC3-48E8-A9D8-BDD1DC7F0387}" presName="Name21" presStyleCnt="0"/>
      <dgm:spPr/>
    </dgm:pt>
    <dgm:pt modelId="{6B1733AD-F08A-418E-BD32-3FD4AAB563AC}" type="pres">
      <dgm:prSet presAssocID="{EECCF912-7FC3-48E8-A9D8-BDD1DC7F0387}" presName="level2Shape" presStyleLbl="node2" presStyleIdx="3" presStyleCnt="4"/>
      <dgm:spPr/>
      <dgm:t>
        <a:bodyPr/>
        <a:lstStyle/>
        <a:p>
          <a:endParaRPr lang="ru-RU"/>
        </a:p>
      </dgm:t>
    </dgm:pt>
    <dgm:pt modelId="{5505BC40-319D-4180-B144-E01D7C910573}" type="pres">
      <dgm:prSet presAssocID="{EECCF912-7FC3-48E8-A9D8-BDD1DC7F0387}" presName="hierChild3" presStyleCnt="0"/>
      <dgm:spPr/>
    </dgm:pt>
    <dgm:pt modelId="{B8EDB022-195E-4B67-B1EF-ED4C2E46039D}" type="pres">
      <dgm:prSet presAssocID="{F130C653-9935-4F76-9A65-F0685BDF87EB}" presName="bgShapesFlow" presStyleCnt="0"/>
      <dgm:spPr/>
    </dgm:pt>
  </dgm:ptLst>
  <dgm:cxnLst>
    <dgm:cxn modelId="{56155634-037F-48B8-8BED-BAB9A85BBD6B}" type="presOf" srcId="{BE094995-CD4B-4F44-BAB4-56F73938CAFE}" destId="{6DD6834D-DEA1-481E-85D1-B69F0F93122B}" srcOrd="0" destOrd="0" presId="urn:microsoft.com/office/officeart/2005/8/layout/hierarchy6"/>
    <dgm:cxn modelId="{4A3C5CE0-A9D0-4E37-8B15-DFB7B96495F4}" srcId="{B1C80978-BC09-43AE-B6A1-7B8923D39073}" destId="{D50CB760-15E6-4FE2-9D22-CF64532E6B51}" srcOrd="2" destOrd="0" parTransId="{1721DBC2-E1E5-4FDB-875C-1288FD9AC2C0}" sibTransId="{380296A3-C193-4EC9-8011-0D82F7203188}"/>
    <dgm:cxn modelId="{89EABEBE-FD43-4690-A312-8F62A22611B2}" type="presOf" srcId="{EECCF912-7FC3-48E8-A9D8-BDD1DC7F0387}" destId="{6B1733AD-F08A-418E-BD32-3FD4AAB563AC}" srcOrd="0" destOrd="0" presId="urn:microsoft.com/office/officeart/2005/8/layout/hierarchy6"/>
    <dgm:cxn modelId="{F617C0DD-C7B2-4D61-B84A-8353A97CEC9A}" type="presOf" srcId="{D50CB760-15E6-4FE2-9D22-CF64532E6B51}" destId="{45DFE397-9A7C-461B-A00C-8D344DCA8B6F}" srcOrd="0" destOrd="0" presId="urn:microsoft.com/office/officeart/2005/8/layout/hierarchy6"/>
    <dgm:cxn modelId="{F8034D46-D8B5-417C-ADB9-999343BE509B}" type="presOf" srcId="{740DBB86-A109-4767-BE27-F3559319F6FF}" destId="{609C5746-96BA-4568-8049-D8F8991C9873}" srcOrd="0" destOrd="0" presId="urn:microsoft.com/office/officeart/2005/8/layout/hierarchy6"/>
    <dgm:cxn modelId="{45AE81F4-BF12-4725-8730-154ACF22B803}" type="presOf" srcId="{A7F47853-510A-484A-924C-A933D307B64D}" destId="{48B46D34-E1F7-4968-BBCE-824ABA56364C}" srcOrd="0" destOrd="0" presId="urn:microsoft.com/office/officeart/2005/8/layout/hierarchy6"/>
    <dgm:cxn modelId="{00F5F06C-03F4-4C1A-A221-5EDCE83F68DA}" type="presOf" srcId="{1721DBC2-E1E5-4FDB-875C-1288FD9AC2C0}" destId="{5705F26C-D361-492D-8101-77CF5C20D4D8}" srcOrd="0" destOrd="0" presId="urn:microsoft.com/office/officeart/2005/8/layout/hierarchy6"/>
    <dgm:cxn modelId="{F671D866-CD38-496D-A0E2-D37A8CC69229}" srcId="{B1C80978-BC09-43AE-B6A1-7B8923D39073}" destId="{EECCF912-7FC3-48E8-A9D8-BDD1DC7F0387}" srcOrd="3" destOrd="0" parTransId="{A7F47853-510A-484A-924C-A933D307B64D}" sibTransId="{552340B6-DEB1-4447-9A4D-89815CEB6ED8}"/>
    <dgm:cxn modelId="{CDA2C2DC-B9D5-42AB-BFC8-BCA6BA461AED}" type="presOf" srcId="{F130C653-9935-4F76-9A65-F0685BDF87EB}" destId="{A069CB73-C6E8-4333-BD21-C55A9B8C047D}" srcOrd="0" destOrd="0" presId="urn:microsoft.com/office/officeart/2005/8/layout/hierarchy6"/>
    <dgm:cxn modelId="{5D925026-7B5C-4773-A3C7-4A5847CDBA2B}" type="presOf" srcId="{41DFFF87-C367-4D45-860B-4DA4839F07BA}" destId="{9F6CA97F-7A58-46ED-B48E-70B49F643380}" srcOrd="0" destOrd="0" presId="urn:microsoft.com/office/officeart/2005/8/layout/hierarchy6"/>
    <dgm:cxn modelId="{2A038AE4-38F6-42F5-8E9B-A60E88E1C877}" type="presOf" srcId="{DC69B599-5C52-444E-912A-0EEDB7A84DE3}" destId="{C4388166-6CE6-4C0F-9AD0-EAD262C49C20}" srcOrd="0" destOrd="0" presId="urn:microsoft.com/office/officeart/2005/8/layout/hierarchy6"/>
    <dgm:cxn modelId="{6FEB7057-BE02-4864-868B-C3A363AA80F5}" srcId="{B1C80978-BC09-43AE-B6A1-7B8923D39073}" destId="{DC69B599-5C52-444E-912A-0EEDB7A84DE3}" srcOrd="1" destOrd="0" parTransId="{41DFFF87-C367-4D45-860B-4DA4839F07BA}" sibTransId="{AA00C8D3-E855-4CE5-8440-A5183BA4D878}"/>
    <dgm:cxn modelId="{B1EC5167-ABAB-4F1E-A3DE-905EB1050684}" type="presOf" srcId="{B1C80978-BC09-43AE-B6A1-7B8923D39073}" destId="{7A9A958A-DDF4-411C-BDD5-11522DD04D3A}" srcOrd="0" destOrd="0" presId="urn:microsoft.com/office/officeart/2005/8/layout/hierarchy6"/>
    <dgm:cxn modelId="{934B1D6A-428B-418C-A40D-DFEC9A1190F2}" srcId="{F130C653-9935-4F76-9A65-F0685BDF87EB}" destId="{B1C80978-BC09-43AE-B6A1-7B8923D39073}" srcOrd="0" destOrd="0" parTransId="{AE9AA0C6-E3CB-428E-9024-959EFC10F95B}" sibTransId="{2BC198B1-AFFE-4C91-AA07-89BF193B245D}"/>
    <dgm:cxn modelId="{4CFC6EF0-A511-44F0-B74A-315BBD169652}" srcId="{B1C80978-BC09-43AE-B6A1-7B8923D39073}" destId="{BE094995-CD4B-4F44-BAB4-56F73938CAFE}" srcOrd="0" destOrd="0" parTransId="{740DBB86-A109-4767-BE27-F3559319F6FF}" sibTransId="{9AA077A0-CFD9-4167-8104-E8CD3166C780}"/>
    <dgm:cxn modelId="{F7290E07-D6CF-4B13-96A1-9E8D5A96410E}" type="presParOf" srcId="{A069CB73-C6E8-4333-BD21-C55A9B8C047D}" destId="{5DF054AA-2F8F-42FD-B87D-D09CBD202226}" srcOrd="0" destOrd="0" presId="urn:microsoft.com/office/officeart/2005/8/layout/hierarchy6"/>
    <dgm:cxn modelId="{C23F9AA1-F00E-4B69-8C1D-DAFDD3966781}" type="presParOf" srcId="{5DF054AA-2F8F-42FD-B87D-D09CBD202226}" destId="{94128CEA-FA08-4108-BF6D-E805A34A4872}" srcOrd="0" destOrd="0" presId="urn:microsoft.com/office/officeart/2005/8/layout/hierarchy6"/>
    <dgm:cxn modelId="{36356FAA-FB67-4D06-964D-5E0E918F8169}" type="presParOf" srcId="{94128CEA-FA08-4108-BF6D-E805A34A4872}" destId="{652A4073-0AFD-4228-90BF-3632D3458AA4}" srcOrd="0" destOrd="0" presId="urn:microsoft.com/office/officeart/2005/8/layout/hierarchy6"/>
    <dgm:cxn modelId="{4865E40E-C8B5-46A4-8A6C-7865D70D73A7}" type="presParOf" srcId="{652A4073-0AFD-4228-90BF-3632D3458AA4}" destId="{7A9A958A-DDF4-411C-BDD5-11522DD04D3A}" srcOrd="0" destOrd="0" presId="urn:microsoft.com/office/officeart/2005/8/layout/hierarchy6"/>
    <dgm:cxn modelId="{9E6B2B1D-2F76-46C9-B8D8-3606E23680B1}" type="presParOf" srcId="{652A4073-0AFD-4228-90BF-3632D3458AA4}" destId="{B44CBAD6-9745-4D21-B32E-B7D5B71E1799}" srcOrd="1" destOrd="0" presId="urn:microsoft.com/office/officeart/2005/8/layout/hierarchy6"/>
    <dgm:cxn modelId="{EE68E0F3-34DD-414D-AED2-C56B8E027575}" type="presParOf" srcId="{B44CBAD6-9745-4D21-B32E-B7D5B71E1799}" destId="{609C5746-96BA-4568-8049-D8F8991C9873}" srcOrd="0" destOrd="0" presId="urn:microsoft.com/office/officeart/2005/8/layout/hierarchy6"/>
    <dgm:cxn modelId="{AA7680DD-476B-4969-87EB-AA1856E73319}" type="presParOf" srcId="{B44CBAD6-9745-4D21-B32E-B7D5B71E1799}" destId="{24935AF6-8A94-4947-A0B1-E01450425538}" srcOrd="1" destOrd="0" presId="urn:microsoft.com/office/officeart/2005/8/layout/hierarchy6"/>
    <dgm:cxn modelId="{D15DEDB8-E826-475A-B915-4E71C70A8EFE}" type="presParOf" srcId="{24935AF6-8A94-4947-A0B1-E01450425538}" destId="{6DD6834D-DEA1-481E-85D1-B69F0F93122B}" srcOrd="0" destOrd="0" presId="urn:microsoft.com/office/officeart/2005/8/layout/hierarchy6"/>
    <dgm:cxn modelId="{70A73EE6-5319-482E-A670-AEF73C82E15A}" type="presParOf" srcId="{24935AF6-8A94-4947-A0B1-E01450425538}" destId="{A2D8C264-0D33-4E1E-9D6B-322D0EB359BF}" srcOrd="1" destOrd="0" presId="urn:microsoft.com/office/officeart/2005/8/layout/hierarchy6"/>
    <dgm:cxn modelId="{7796D646-4CC4-4170-B3E7-02632BAAB74C}" type="presParOf" srcId="{B44CBAD6-9745-4D21-B32E-B7D5B71E1799}" destId="{9F6CA97F-7A58-46ED-B48E-70B49F643380}" srcOrd="2" destOrd="0" presId="urn:microsoft.com/office/officeart/2005/8/layout/hierarchy6"/>
    <dgm:cxn modelId="{FFCE4A94-0320-4089-93B0-3B07C7E290A8}" type="presParOf" srcId="{B44CBAD6-9745-4D21-B32E-B7D5B71E1799}" destId="{F29F4515-2206-4D34-89BF-67A889859ACC}" srcOrd="3" destOrd="0" presId="urn:microsoft.com/office/officeart/2005/8/layout/hierarchy6"/>
    <dgm:cxn modelId="{ACD3C10E-98D7-4E6B-9087-F0578F8D2537}" type="presParOf" srcId="{F29F4515-2206-4D34-89BF-67A889859ACC}" destId="{C4388166-6CE6-4C0F-9AD0-EAD262C49C20}" srcOrd="0" destOrd="0" presId="urn:microsoft.com/office/officeart/2005/8/layout/hierarchy6"/>
    <dgm:cxn modelId="{2580A639-E2B5-46F7-B74A-DC705F40507C}" type="presParOf" srcId="{F29F4515-2206-4D34-89BF-67A889859ACC}" destId="{CCA3C033-1197-484C-A746-19611F5FF993}" srcOrd="1" destOrd="0" presId="urn:microsoft.com/office/officeart/2005/8/layout/hierarchy6"/>
    <dgm:cxn modelId="{080EB11F-AC23-403C-B2B7-B4BD4A481710}" type="presParOf" srcId="{B44CBAD6-9745-4D21-B32E-B7D5B71E1799}" destId="{5705F26C-D361-492D-8101-77CF5C20D4D8}" srcOrd="4" destOrd="0" presId="urn:microsoft.com/office/officeart/2005/8/layout/hierarchy6"/>
    <dgm:cxn modelId="{DE763640-ABC5-482B-8CED-340ED91C2B59}" type="presParOf" srcId="{B44CBAD6-9745-4D21-B32E-B7D5B71E1799}" destId="{D98D6D40-E407-42E9-9B0B-29A2C535C306}" srcOrd="5" destOrd="0" presId="urn:microsoft.com/office/officeart/2005/8/layout/hierarchy6"/>
    <dgm:cxn modelId="{D6536868-67CA-4C8E-8F5E-F13E37ADAEFE}" type="presParOf" srcId="{D98D6D40-E407-42E9-9B0B-29A2C535C306}" destId="{45DFE397-9A7C-461B-A00C-8D344DCA8B6F}" srcOrd="0" destOrd="0" presId="urn:microsoft.com/office/officeart/2005/8/layout/hierarchy6"/>
    <dgm:cxn modelId="{892892CA-914A-4EBB-8A13-6B572A910D39}" type="presParOf" srcId="{D98D6D40-E407-42E9-9B0B-29A2C535C306}" destId="{99621797-B079-4F1A-B858-1EA2C2597EB3}" srcOrd="1" destOrd="0" presId="urn:microsoft.com/office/officeart/2005/8/layout/hierarchy6"/>
    <dgm:cxn modelId="{CD011FB5-B5A0-4147-BCBE-9CE27D35AFA8}" type="presParOf" srcId="{B44CBAD6-9745-4D21-B32E-B7D5B71E1799}" destId="{48B46D34-E1F7-4968-BBCE-824ABA56364C}" srcOrd="6" destOrd="0" presId="urn:microsoft.com/office/officeart/2005/8/layout/hierarchy6"/>
    <dgm:cxn modelId="{ADB41C38-0680-45A3-92B4-58D31DB4B009}" type="presParOf" srcId="{B44CBAD6-9745-4D21-B32E-B7D5B71E1799}" destId="{A3AB7B4A-0DE7-46B1-A5CD-3AB12A241FFB}" srcOrd="7" destOrd="0" presId="urn:microsoft.com/office/officeart/2005/8/layout/hierarchy6"/>
    <dgm:cxn modelId="{36FD21EB-1ECD-4A93-ACF8-0800883D733B}" type="presParOf" srcId="{A3AB7B4A-0DE7-46B1-A5CD-3AB12A241FFB}" destId="{6B1733AD-F08A-418E-BD32-3FD4AAB563AC}" srcOrd="0" destOrd="0" presId="urn:microsoft.com/office/officeart/2005/8/layout/hierarchy6"/>
    <dgm:cxn modelId="{6D785DE6-D9F5-4231-9C1D-B9C58F8830B5}" type="presParOf" srcId="{A3AB7B4A-0DE7-46B1-A5CD-3AB12A241FFB}" destId="{5505BC40-319D-4180-B144-E01D7C910573}" srcOrd="1" destOrd="0" presId="urn:microsoft.com/office/officeart/2005/8/layout/hierarchy6"/>
    <dgm:cxn modelId="{33085FCC-8FE5-4985-9ABF-4F4AF8DF5D05}" type="presParOf" srcId="{A069CB73-C6E8-4333-BD21-C55A9B8C047D}" destId="{B8EDB022-195E-4B67-B1EF-ED4C2E46039D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130C653-9935-4F76-9A65-F0685BDF87EB}" type="doc">
      <dgm:prSet loTypeId="urn:microsoft.com/office/officeart/2005/8/layout/hierarchy6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1C80978-BC09-43AE-B6A1-7B8923D39073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7030A0"/>
              </a:solidFill>
            </a:rPr>
            <a:t>Интеллектуальная сфера</a:t>
          </a:r>
          <a:endParaRPr lang="ru-RU" sz="3600" b="1" dirty="0">
            <a:solidFill>
              <a:srgbClr val="7030A0"/>
            </a:solidFill>
          </a:endParaRPr>
        </a:p>
      </dgm:t>
    </dgm:pt>
    <dgm:pt modelId="{AE9AA0C6-E3CB-428E-9024-959EFC10F95B}" type="parTrans" cxnId="{934B1D6A-428B-418C-A40D-DFEC9A1190F2}">
      <dgm:prSet/>
      <dgm:spPr/>
      <dgm:t>
        <a:bodyPr/>
        <a:lstStyle/>
        <a:p>
          <a:endParaRPr lang="ru-RU"/>
        </a:p>
      </dgm:t>
    </dgm:pt>
    <dgm:pt modelId="{2BC198B1-AFFE-4C91-AA07-89BF193B245D}" type="sibTrans" cxnId="{934B1D6A-428B-418C-A40D-DFEC9A1190F2}">
      <dgm:prSet/>
      <dgm:spPr/>
      <dgm:t>
        <a:bodyPr/>
        <a:lstStyle/>
        <a:p>
          <a:endParaRPr lang="ru-RU"/>
        </a:p>
      </dgm:t>
    </dgm:pt>
    <dgm:pt modelId="{BE094995-CD4B-4F44-BAB4-56F73938CAFE}">
      <dgm:prSet phldrT="[Текст]"/>
      <dgm:spPr/>
      <dgm:t>
        <a:bodyPr/>
        <a:lstStyle/>
        <a:p>
          <a:r>
            <a:rPr lang="ru-RU" dirty="0" smtClean="0"/>
            <a:t> Память</a:t>
          </a:r>
          <a:endParaRPr lang="ru-RU" dirty="0"/>
        </a:p>
      </dgm:t>
    </dgm:pt>
    <dgm:pt modelId="{740DBB86-A109-4767-BE27-F3559319F6FF}" type="parTrans" cxnId="{4CFC6EF0-A511-44F0-B74A-315BBD169652}">
      <dgm:prSet/>
      <dgm:spPr/>
      <dgm:t>
        <a:bodyPr/>
        <a:lstStyle/>
        <a:p>
          <a:endParaRPr lang="ru-RU"/>
        </a:p>
      </dgm:t>
    </dgm:pt>
    <dgm:pt modelId="{9AA077A0-CFD9-4167-8104-E8CD3166C780}" type="sibTrans" cxnId="{4CFC6EF0-A511-44F0-B74A-315BBD169652}">
      <dgm:prSet/>
      <dgm:spPr/>
      <dgm:t>
        <a:bodyPr/>
        <a:lstStyle/>
        <a:p>
          <a:endParaRPr lang="ru-RU"/>
        </a:p>
      </dgm:t>
    </dgm:pt>
    <dgm:pt modelId="{DC69B599-5C52-444E-912A-0EEDB7A84DE3}">
      <dgm:prSet phldrT="[Текст]"/>
      <dgm:spPr/>
      <dgm:t>
        <a:bodyPr/>
        <a:lstStyle/>
        <a:p>
          <a:r>
            <a:rPr lang="ru-RU" dirty="0" smtClean="0"/>
            <a:t>Внимание</a:t>
          </a:r>
          <a:endParaRPr lang="ru-RU" dirty="0"/>
        </a:p>
      </dgm:t>
    </dgm:pt>
    <dgm:pt modelId="{41DFFF87-C367-4D45-860B-4DA4839F07BA}" type="parTrans" cxnId="{6FEB7057-BE02-4864-868B-C3A363AA80F5}">
      <dgm:prSet/>
      <dgm:spPr/>
      <dgm:t>
        <a:bodyPr/>
        <a:lstStyle/>
        <a:p>
          <a:endParaRPr lang="ru-RU"/>
        </a:p>
      </dgm:t>
    </dgm:pt>
    <dgm:pt modelId="{AA00C8D3-E855-4CE5-8440-A5183BA4D878}" type="sibTrans" cxnId="{6FEB7057-BE02-4864-868B-C3A363AA80F5}">
      <dgm:prSet/>
      <dgm:spPr/>
      <dgm:t>
        <a:bodyPr/>
        <a:lstStyle/>
        <a:p>
          <a:endParaRPr lang="ru-RU"/>
        </a:p>
      </dgm:t>
    </dgm:pt>
    <dgm:pt modelId="{EECCF912-7FC3-48E8-A9D8-BDD1DC7F0387}">
      <dgm:prSet/>
      <dgm:spPr/>
      <dgm:t>
        <a:bodyPr/>
        <a:lstStyle/>
        <a:p>
          <a:r>
            <a:rPr lang="ru-RU" dirty="0" smtClean="0"/>
            <a:t>Восприятие</a:t>
          </a:r>
          <a:endParaRPr lang="ru-RU" dirty="0"/>
        </a:p>
      </dgm:t>
    </dgm:pt>
    <dgm:pt modelId="{A7F47853-510A-484A-924C-A933D307B64D}" type="parTrans" cxnId="{F671D866-CD38-496D-A0E2-D37A8CC69229}">
      <dgm:prSet/>
      <dgm:spPr/>
      <dgm:t>
        <a:bodyPr/>
        <a:lstStyle/>
        <a:p>
          <a:endParaRPr lang="ru-RU"/>
        </a:p>
      </dgm:t>
    </dgm:pt>
    <dgm:pt modelId="{552340B6-DEB1-4447-9A4D-89815CEB6ED8}" type="sibTrans" cxnId="{F671D866-CD38-496D-A0E2-D37A8CC69229}">
      <dgm:prSet/>
      <dgm:spPr/>
      <dgm:t>
        <a:bodyPr/>
        <a:lstStyle/>
        <a:p>
          <a:endParaRPr lang="ru-RU"/>
        </a:p>
      </dgm:t>
    </dgm:pt>
    <dgm:pt modelId="{D50CB760-15E6-4FE2-9D22-CF64532E6B51}">
      <dgm:prSet/>
      <dgm:spPr/>
      <dgm:t>
        <a:bodyPr/>
        <a:lstStyle/>
        <a:p>
          <a:r>
            <a:rPr lang="ru-RU" dirty="0" smtClean="0"/>
            <a:t>Мышление</a:t>
          </a:r>
          <a:endParaRPr lang="ru-RU" dirty="0"/>
        </a:p>
      </dgm:t>
    </dgm:pt>
    <dgm:pt modelId="{1721DBC2-E1E5-4FDB-875C-1288FD9AC2C0}" type="parTrans" cxnId="{4A3C5CE0-A9D0-4E37-8B15-DFB7B96495F4}">
      <dgm:prSet/>
      <dgm:spPr/>
      <dgm:t>
        <a:bodyPr/>
        <a:lstStyle/>
        <a:p>
          <a:endParaRPr lang="ru-RU"/>
        </a:p>
      </dgm:t>
    </dgm:pt>
    <dgm:pt modelId="{380296A3-C193-4EC9-8011-0D82F7203188}" type="sibTrans" cxnId="{4A3C5CE0-A9D0-4E37-8B15-DFB7B96495F4}">
      <dgm:prSet/>
      <dgm:spPr/>
      <dgm:t>
        <a:bodyPr/>
        <a:lstStyle/>
        <a:p>
          <a:endParaRPr lang="ru-RU"/>
        </a:p>
      </dgm:t>
    </dgm:pt>
    <dgm:pt modelId="{A069CB73-C6E8-4333-BD21-C55A9B8C047D}" type="pres">
      <dgm:prSet presAssocID="{F130C653-9935-4F76-9A65-F0685BDF87E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F054AA-2F8F-42FD-B87D-D09CBD202226}" type="pres">
      <dgm:prSet presAssocID="{F130C653-9935-4F76-9A65-F0685BDF87EB}" presName="hierFlow" presStyleCnt="0"/>
      <dgm:spPr/>
    </dgm:pt>
    <dgm:pt modelId="{94128CEA-FA08-4108-BF6D-E805A34A4872}" type="pres">
      <dgm:prSet presAssocID="{F130C653-9935-4F76-9A65-F0685BDF87E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52A4073-0AFD-4228-90BF-3632D3458AA4}" type="pres">
      <dgm:prSet presAssocID="{B1C80978-BC09-43AE-B6A1-7B8923D39073}" presName="Name14" presStyleCnt="0"/>
      <dgm:spPr/>
    </dgm:pt>
    <dgm:pt modelId="{7A9A958A-DDF4-411C-BDD5-11522DD04D3A}" type="pres">
      <dgm:prSet presAssocID="{B1C80978-BC09-43AE-B6A1-7B8923D39073}" presName="level1Shape" presStyleLbl="node0" presStyleIdx="0" presStyleCnt="1" custScaleX="272524" custScaleY="1437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4CBAD6-9745-4D21-B32E-B7D5B71E1799}" type="pres">
      <dgm:prSet presAssocID="{B1C80978-BC09-43AE-B6A1-7B8923D39073}" presName="hierChild2" presStyleCnt="0"/>
      <dgm:spPr/>
    </dgm:pt>
    <dgm:pt modelId="{609C5746-96BA-4568-8049-D8F8991C9873}" type="pres">
      <dgm:prSet presAssocID="{740DBB86-A109-4767-BE27-F3559319F6FF}" presName="Name19" presStyleLbl="parChTrans1D2" presStyleIdx="0" presStyleCnt="4"/>
      <dgm:spPr/>
      <dgm:t>
        <a:bodyPr/>
        <a:lstStyle/>
        <a:p>
          <a:endParaRPr lang="ru-RU"/>
        </a:p>
      </dgm:t>
    </dgm:pt>
    <dgm:pt modelId="{24935AF6-8A94-4947-A0B1-E01450425538}" type="pres">
      <dgm:prSet presAssocID="{BE094995-CD4B-4F44-BAB4-56F73938CAFE}" presName="Name21" presStyleCnt="0"/>
      <dgm:spPr/>
    </dgm:pt>
    <dgm:pt modelId="{6DD6834D-DEA1-481E-85D1-B69F0F93122B}" type="pres">
      <dgm:prSet presAssocID="{BE094995-CD4B-4F44-BAB4-56F73938CAFE}" presName="level2Shape" presStyleLbl="node2" presStyleIdx="0" presStyleCnt="4"/>
      <dgm:spPr/>
      <dgm:t>
        <a:bodyPr/>
        <a:lstStyle/>
        <a:p>
          <a:endParaRPr lang="ru-RU"/>
        </a:p>
      </dgm:t>
    </dgm:pt>
    <dgm:pt modelId="{A2D8C264-0D33-4E1E-9D6B-322D0EB359BF}" type="pres">
      <dgm:prSet presAssocID="{BE094995-CD4B-4F44-BAB4-56F73938CAFE}" presName="hierChild3" presStyleCnt="0"/>
      <dgm:spPr/>
    </dgm:pt>
    <dgm:pt modelId="{9F6CA97F-7A58-46ED-B48E-70B49F643380}" type="pres">
      <dgm:prSet presAssocID="{41DFFF87-C367-4D45-860B-4DA4839F07BA}" presName="Name19" presStyleLbl="parChTrans1D2" presStyleIdx="1" presStyleCnt="4"/>
      <dgm:spPr/>
      <dgm:t>
        <a:bodyPr/>
        <a:lstStyle/>
        <a:p>
          <a:endParaRPr lang="ru-RU"/>
        </a:p>
      </dgm:t>
    </dgm:pt>
    <dgm:pt modelId="{F29F4515-2206-4D34-89BF-67A889859ACC}" type="pres">
      <dgm:prSet presAssocID="{DC69B599-5C52-444E-912A-0EEDB7A84DE3}" presName="Name21" presStyleCnt="0"/>
      <dgm:spPr/>
    </dgm:pt>
    <dgm:pt modelId="{C4388166-6CE6-4C0F-9AD0-EAD262C49C20}" type="pres">
      <dgm:prSet presAssocID="{DC69B599-5C52-444E-912A-0EEDB7A84DE3}" presName="level2Shape" presStyleLbl="node2" presStyleIdx="1" presStyleCnt="4"/>
      <dgm:spPr/>
      <dgm:t>
        <a:bodyPr/>
        <a:lstStyle/>
        <a:p>
          <a:endParaRPr lang="ru-RU"/>
        </a:p>
      </dgm:t>
    </dgm:pt>
    <dgm:pt modelId="{CCA3C033-1197-484C-A746-19611F5FF993}" type="pres">
      <dgm:prSet presAssocID="{DC69B599-5C52-444E-912A-0EEDB7A84DE3}" presName="hierChild3" presStyleCnt="0"/>
      <dgm:spPr/>
    </dgm:pt>
    <dgm:pt modelId="{5705F26C-D361-492D-8101-77CF5C20D4D8}" type="pres">
      <dgm:prSet presAssocID="{1721DBC2-E1E5-4FDB-875C-1288FD9AC2C0}" presName="Name19" presStyleLbl="parChTrans1D2" presStyleIdx="2" presStyleCnt="4"/>
      <dgm:spPr/>
      <dgm:t>
        <a:bodyPr/>
        <a:lstStyle/>
        <a:p>
          <a:endParaRPr lang="ru-RU"/>
        </a:p>
      </dgm:t>
    </dgm:pt>
    <dgm:pt modelId="{D98D6D40-E407-42E9-9B0B-29A2C535C306}" type="pres">
      <dgm:prSet presAssocID="{D50CB760-15E6-4FE2-9D22-CF64532E6B51}" presName="Name21" presStyleCnt="0"/>
      <dgm:spPr/>
    </dgm:pt>
    <dgm:pt modelId="{45DFE397-9A7C-461B-A00C-8D344DCA8B6F}" type="pres">
      <dgm:prSet presAssocID="{D50CB760-15E6-4FE2-9D22-CF64532E6B51}" presName="level2Shape" presStyleLbl="node2" presStyleIdx="2" presStyleCnt="4"/>
      <dgm:spPr/>
      <dgm:t>
        <a:bodyPr/>
        <a:lstStyle/>
        <a:p>
          <a:endParaRPr lang="ru-RU"/>
        </a:p>
      </dgm:t>
    </dgm:pt>
    <dgm:pt modelId="{99621797-B079-4F1A-B858-1EA2C2597EB3}" type="pres">
      <dgm:prSet presAssocID="{D50CB760-15E6-4FE2-9D22-CF64532E6B51}" presName="hierChild3" presStyleCnt="0"/>
      <dgm:spPr/>
    </dgm:pt>
    <dgm:pt modelId="{48B46D34-E1F7-4968-BBCE-824ABA56364C}" type="pres">
      <dgm:prSet presAssocID="{A7F47853-510A-484A-924C-A933D307B64D}" presName="Name19" presStyleLbl="parChTrans1D2" presStyleIdx="3" presStyleCnt="4"/>
      <dgm:spPr/>
      <dgm:t>
        <a:bodyPr/>
        <a:lstStyle/>
        <a:p>
          <a:endParaRPr lang="ru-RU"/>
        </a:p>
      </dgm:t>
    </dgm:pt>
    <dgm:pt modelId="{A3AB7B4A-0DE7-46B1-A5CD-3AB12A241FFB}" type="pres">
      <dgm:prSet presAssocID="{EECCF912-7FC3-48E8-A9D8-BDD1DC7F0387}" presName="Name21" presStyleCnt="0"/>
      <dgm:spPr/>
    </dgm:pt>
    <dgm:pt modelId="{6B1733AD-F08A-418E-BD32-3FD4AAB563AC}" type="pres">
      <dgm:prSet presAssocID="{EECCF912-7FC3-48E8-A9D8-BDD1DC7F0387}" presName="level2Shape" presStyleLbl="node2" presStyleIdx="3" presStyleCnt="4" custLinFactNeighborX="5225" custLinFactNeighborY="4284"/>
      <dgm:spPr/>
      <dgm:t>
        <a:bodyPr/>
        <a:lstStyle/>
        <a:p>
          <a:endParaRPr lang="ru-RU"/>
        </a:p>
      </dgm:t>
    </dgm:pt>
    <dgm:pt modelId="{5505BC40-319D-4180-B144-E01D7C910573}" type="pres">
      <dgm:prSet presAssocID="{EECCF912-7FC3-48E8-A9D8-BDD1DC7F0387}" presName="hierChild3" presStyleCnt="0"/>
      <dgm:spPr/>
    </dgm:pt>
    <dgm:pt modelId="{B8EDB022-195E-4B67-B1EF-ED4C2E46039D}" type="pres">
      <dgm:prSet presAssocID="{F130C653-9935-4F76-9A65-F0685BDF87EB}" presName="bgShapesFlow" presStyleCnt="0"/>
      <dgm:spPr/>
    </dgm:pt>
  </dgm:ptLst>
  <dgm:cxnLst>
    <dgm:cxn modelId="{CFF90144-037D-40B4-B7A7-844831825F3C}" type="presOf" srcId="{D50CB760-15E6-4FE2-9D22-CF64532E6B51}" destId="{45DFE397-9A7C-461B-A00C-8D344DCA8B6F}" srcOrd="0" destOrd="0" presId="urn:microsoft.com/office/officeart/2005/8/layout/hierarchy6"/>
    <dgm:cxn modelId="{4A3C5CE0-A9D0-4E37-8B15-DFB7B96495F4}" srcId="{B1C80978-BC09-43AE-B6A1-7B8923D39073}" destId="{D50CB760-15E6-4FE2-9D22-CF64532E6B51}" srcOrd="2" destOrd="0" parTransId="{1721DBC2-E1E5-4FDB-875C-1288FD9AC2C0}" sibTransId="{380296A3-C193-4EC9-8011-0D82F7203188}"/>
    <dgm:cxn modelId="{BEE8B279-1E1C-4D34-A7F7-B6A3254078EC}" type="presOf" srcId="{DC69B599-5C52-444E-912A-0EEDB7A84DE3}" destId="{C4388166-6CE6-4C0F-9AD0-EAD262C49C20}" srcOrd="0" destOrd="0" presId="urn:microsoft.com/office/officeart/2005/8/layout/hierarchy6"/>
    <dgm:cxn modelId="{0DCBDE2B-0561-4086-9BD5-460703D9EC87}" type="presOf" srcId="{A7F47853-510A-484A-924C-A933D307B64D}" destId="{48B46D34-E1F7-4968-BBCE-824ABA56364C}" srcOrd="0" destOrd="0" presId="urn:microsoft.com/office/officeart/2005/8/layout/hierarchy6"/>
    <dgm:cxn modelId="{0F86F6C1-2684-4BBE-8DAB-5C807881B81F}" type="presOf" srcId="{F130C653-9935-4F76-9A65-F0685BDF87EB}" destId="{A069CB73-C6E8-4333-BD21-C55A9B8C047D}" srcOrd="0" destOrd="0" presId="urn:microsoft.com/office/officeart/2005/8/layout/hierarchy6"/>
    <dgm:cxn modelId="{4C73FE88-A766-4EAA-B060-8391BB157584}" type="presOf" srcId="{1721DBC2-E1E5-4FDB-875C-1288FD9AC2C0}" destId="{5705F26C-D361-492D-8101-77CF5C20D4D8}" srcOrd="0" destOrd="0" presId="urn:microsoft.com/office/officeart/2005/8/layout/hierarchy6"/>
    <dgm:cxn modelId="{A6025651-80A3-4063-87C3-DEEF31C78AE6}" type="presOf" srcId="{BE094995-CD4B-4F44-BAB4-56F73938CAFE}" destId="{6DD6834D-DEA1-481E-85D1-B69F0F93122B}" srcOrd="0" destOrd="0" presId="urn:microsoft.com/office/officeart/2005/8/layout/hierarchy6"/>
    <dgm:cxn modelId="{736EA03E-9D3E-4C39-B567-079178AB103F}" type="presOf" srcId="{740DBB86-A109-4767-BE27-F3559319F6FF}" destId="{609C5746-96BA-4568-8049-D8F8991C9873}" srcOrd="0" destOrd="0" presId="urn:microsoft.com/office/officeart/2005/8/layout/hierarchy6"/>
    <dgm:cxn modelId="{C81320E5-D2DF-4905-83C4-5D5A74B469D0}" type="presOf" srcId="{EECCF912-7FC3-48E8-A9D8-BDD1DC7F0387}" destId="{6B1733AD-F08A-418E-BD32-3FD4AAB563AC}" srcOrd="0" destOrd="0" presId="urn:microsoft.com/office/officeart/2005/8/layout/hierarchy6"/>
    <dgm:cxn modelId="{F671D866-CD38-496D-A0E2-D37A8CC69229}" srcId="{B1C80978-BC09-43AE-B6A1-7B8923D39073}" destId="{EECCF912-7FC3-48E8-A9D8-BDD1DC7F0387}" srcOrd="3" destOrd="0" parTransId="{A7F47853-510A-484A-924C-A933D307B64D}" sibTransId="{552340B6-DEB1-4447-9A4D-89815CEB6ED8}"/>
    <dgm:cxn modelId="{1AC2607D-F93B-40AD-855B-A5FED8EB25DB}" type="presOf" srcId="{B1C80978-BC09-43AE-B6A1-7B8923D39073}" destId="{7A9A958A-DDF4-411C-BDD5-11522DD04D3A}" srcOrd="0" destOrd="0" presId="urn:microsoft.com/office/officeart/2005/8/layout/hierarchy6"/>
    <dgm:cxn modelId="{C8F0195E-B598-4837-8FD7-746222014407}" type="presOf" srcId="{41DFFF87-C367-4D45-860B-4DA4839F07BA}" destId="{9F6CA97F-7A58-46ED-B48E-70B49F643380}" srcOrd="0" destOrd="0" presId="urn:microsoft.com/office/officeart/2005/8/layout/hierarchy6"/>
    <dgm:cxn modelId="{6FEB7057-BE02-4864-868B-C3A363AA80F5}" srcId="{B1C80978-BC09-43AE-B6A1-7B8923D39073}" destId="{DC69B599-5C52-444E-912A-0EEDB7A84DE3}" srcOrd="1" destOrd="0" parTransId="{41DFFF87-C367-4D45-860B-4DA4839F07BA}" sibTransId="{AA00C8D3-E855-4CE5-8440-A5183BA4D878}"/>
    <dgm:cxn modelId="{934B1D6A-428B-418C-A40D-DFEC9A1190F2}" srcId="{F130C653-9935-4F76-9A65-F0685BDF87EB}" destId="{B1C80978-BC09-43AE-B6A1-7B8923D39073}" srcOrd="0" destOrd="0" parTransId="{AE9AA0C6-E3CB-428E-9024-959EFC10F95B}" sibTransId="{2BC198B1-AFFE-4C91-AA07-89BF193B245D}"/>
    <dgm:cxn modelId="{4CFC6EF0-A511-44F0-B74A-315BBD169652}" srcId="{B1C80978-BC09-43AE-B6A1-7B8923D39073}" destId="{BE094995-CD4B-4F44-BAB4-56F73938CAFE}" srcOrd="0" destOrd="0" parTransId="{740DBB86-A109-4767-BE27-F3559319F6FF}" sibTransId="{9AA077A0-CFD9-4167-8104-E8CD3166C780}"/>
    <dgm:cxn modelId="{4A21EC5C-97BF-49A9-B25A-FA9746741AC2}" type="presParOf" srcId="{A069CB73-C6E8-4333-BD21-C55A9B8C047D}" destId="{5DF054AA-2F8F-42FD-B87D-D09CBD202226}" srcOrd="0" destOrd="0" presId="urn:microsoft.com/office/officeart/2005/8/layout/hierarchy6"/>
    <dgm:cxn modelId="{D1629E36-513F-4B80-A22F-E2B080F029A3}" type="presParOf" srcId="{5DF054AA-2F8F-42FD-B87D-D09CBD202226}" destId="{94128CEA-FA08-4108-BF6D-E805A34A4872}" srcOrd="0" destOrd="0" presId="urn:microsoft.com/office/officeart/2005/8/layout/hierarchy6"/>
    <dgm:cxn modelId="{3D37EE9F-9F50-46C6-96A2-15C5D4E56F4D}" type="presParOf" srcId="{94128CEA-FA08-4108-BF6D-E805A34A4872}" destId="{652A4073-0AFD-4228-90BF-3632D3458AA4}" srcOrd="0" destOrd="0" presId="urn:microsoft.com/office/officeart/2005/8/layout/hierarchy6"/>
    <dgm:cxn modelId="{6851A294-5286-4DAB-A462-699B176F193C}" type="presParOf" srcId="{652A4073-0AFD-4228-90BF-3632D3458AA4}" destId="{7A9A958A-DDF4-411C-BDD5-11522DD04D3A}" srcOrd="0" destOrd="0" presId="urn:microsoft.com/office/officeart/2005/8/layout/hierarchy6"/>
    <dgm:cxn modelId="{7CAA5DED-8CEB-4E25-B828-4276486EED10}" type="presParOf" srcId="{652A4073-0AFD-4228-90BF-3632D3458AA4}" destId="{B44CBAD6-9745-4D21-B32E-B7D5B71E1799}" srcOrd="1" destOrd="0" presId="urn:microsoft.com/office/officeart/2005/8/layout/hierarchy6"/>
    <dgm:cxn modelId="{58514A8B-4117-445A-A1F0-A31469F22D7F}" type="presParOf" srcId="{B44CBAD6-9745-4D21-B32E-B7D5B71E1799}" destId="{609C5746-96BA-4568-8049-D8F8991C9873}" srcOrd="0" destOrd="0" presId="urn:microsoft.com/office/officeart/2005/8/layout/hierarchy6"/>
    <dgm:cxn modelId="{9F11B278-077D-4DCD-92CB-C667455BEAAF}" type="presParOf" srcId="{B44CBAD6-9745-4D21-B32E-B7D5B71E1799}" destId="{24935AF6-8A94-4947-A0B1-E01450425538}" srcOrd="1" destOrd="0" presId="urn:microsoft.com/office/officeart/2005/8/layout/hierarchy6"/>
    <dgm:cxn modelId="{264F72A2-40F5-4DFE-9858-D4FE59A61D6D}" type="presParOf" srcId="{24935AF6-8A94-4947-A0B1-E01450425538}" destId="{6DD6834D-DEA1-481E-85D1-B69F0F93122B}" srcOrd="0" destOrd="0" presId="urn:microsoft.com/office/officeart/2005/8/layout/hierarchy6"/>
    <dgm:cxn modelId="{C73DFFBE-884C-490B-BAD4-1A125E190CB8}" type="presParOf" srcId="{24935AF6-8A94-4947-A0B1-E01450425538}" destId="{A2D8C264-0D33-4E1E-9D6B-322D0EB359BF}" srcOrd="1" destOrd="0" presId="urn:microsoft.com/office/officeart/2005/8/layout/hierarchy6"/>
    <dgm:cxn modelId="{4114AFA0-839D-4D94-A78C-D359A536ADFE}" type="presParOf" srcId="{B44CBAD6-9745-4D21-B32E-B7D5B71E1799}" destId="{9F6CA97F-7A58-46ED-B48E-70B49F643380}" srcOrd="2" destOrd="0" presId="urn:microsoft.com/office/officeart/2005/8/layout/hierarchy6"/>
    <dgm:cxn modelId="{7C170662-4AFE-448E-8258-435DE0D2888B}" type="presParOf" srcId="{B44CBAD6-9745-4D21-B32E-B7D5B71E1799}" destId="{F29F4515-2206-4D34-89BF-67A889859ACC}" srcOrd="3" destOrd="0" presId="urn:microsoft.com/office/officeart/2005/8/layout/hierarchy6"/>
    <dgm:cxn modelId="{C85828AB-4EA5-4F44-A33F-93A0867E67AD}" type="presParOf" srcId="{F29F4515-2206-4D34-89BF-67A889859ACC}" destId="{C4388166-6CE6-4C0F-9AD0-EAD262C49C20}" srcOrd="0" destOrd="0" presId="urn:microsoft.com/office/officeart/2005/8/layout/hierarchy6"/>
    <dgm:cxn modelId="{3E0ACF21-ED46-4F70-87A2-1F102E7931EF}" type="presParOf" srcId="{F29F4515-2206-4D34-89BF-67A889859ACC}" destId="{CCA3C033-1197-484C-A746-19611F5FF993}" srcOrd="1" destOrd="0" presId="urn:microsoft.com/office/officeart/2005/8/layout/hierarchy6"/>
    <dgm:cxn modelId="{72A3C03D-A309-41E1-9BBF-7621BE23D2AE}" type="presParOf" srcId="{B44CBAD6-9745-4D21-B32E-B7D5B71E1799}" destId="{5705F26C-D361-492D-8101-77CF5C20D4D8}" srcOrd="4" destOrd="0" presId="urn:microsoft.com/office/officeart/2005/8/layout/hierarchy6"/>
    <dgm:cxn modelId="{D605DCE9-7C73-49D8-8857-65D0E92B7FAF}" type="presParOf" srcId="{B44CBAD6-9745-4D21-B32E-B7D5B71E1799}" destId="{D98D6D40-E407-42E9-9B0B-29A2C535C306}" srcOrd="5" destOrd="0" presId="urn:microsoft.com/office/officeart/2005/8/layout/hierarchy6"/>
    <dgm:cxn modelId="{2EF3198F-D446-4723-9D6C-7AABA8A0EF64}" type="presParOf" srcId="{D98D6D40-E407-42E9-9B0B-29A2C535C306}" destId="{45DFE397-9A7C-461B-A00C-8D344DCA8B6F}" srcOrd="0" destOrd="0" presId="urn:microsoft.com/office/officeart/2005/8/layout/hierarchy6"/>
    <dgm:cxn modelId="{B90D2A6A-C079-415B-89D3-71CCB45BBAF4}" type="presParOf" srcId="{D98D6D40-E407-42E9-9B0B-29A2C535C306}" destId="{99621797-B079-4F1A-B858-1EA2C2597EB3}" srcOrd="1" destOrd="0" presId="urn:microsoft.com/office/officeart/2005/8/layout/hierarchy6"/>
    <dgm:cxn modelId="{0C0587E1-BD7C-4153-8AE9-B052DE663498}" type="presParOf" srcId="{B44CBAD6-9745-4D21-B32E-B7D5B71E1799}" destId="{48B46D34-E1F7-4968-BBCE-824ABA56364C}" srcOrd="6" destOrd="0" presId="urn:microsoft.com/office/officeart/2005/8/layout/hierarchy6"/>
    <dgm:cxn modelId="{5C4CAD5D-B96F-4DAA-B884-DC281368B3F5}" type="presParOf" srcId="{B44CBAD6-9745-4D21-B32E-B7D5B71E1799}" destId="{A3AB7B4A-0DE7-46B1-A5CD-3AB12A241FFB}" srcOrd="7" destOrd="0" presId="urn:microsoft.com/office/officeart/2005/8/layout/hierarchy6"/>
    <dgm:cxn modelId="{ECE80EF2-1FAA-417B-B477-761647C50826}" type="presParOf" srcId="{A3AB7B4A-0DE7-46B1-A5CD-3AB12A241FFB}" destId="{6B1733AD-F08A-418E-BD32-3FD4AAB563AC}" srcOrd="0" destOrd="0" presId="urn:microsoft.com/office/officeart/2005/8/layout/hierarchy6"/>
    <dgm:cxn modelId="{3B1D081F-93AA-458F-8B27-F33CD1C27AB2}" type="presParOf" srcId="{A3AB7B4A-0DE7-46B1-A5CD-3AB12A241FFB}" destId="{5505BC40-319D-4180-B144-E01D7C910573}" srcOrd="1" destOrd="0" presId="urn:microsoft.com/office/officeart/2005/8/layout/hierarchy6"/>
    <dgm:cxn modelId="{625102DA-3602-48DC-BBE8-6D73D6A1CB9B}" type="presParOf" srcId="{A069CB73-C6E8-4333-BD21-C55A9B8C047D}" destId="{B8EDB022-195E-4B67-B1EF-ED4C2E46039D}" srcOrd="1" destOrd="0" presId="urn:microsoft.com/office/officeart/2005/8/layout/hierarchy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684822-2608-4157-BEDB-39FA6DCE104C}">
      <dsp:nvSpPr>
        <dsp:cNvPr id="0" name=""/>
        <dsp:cNvSpPr/>
      </dsp:nvSpPr>
      <dsp:spPr>
        <a:xfrm>
          <a:off x="0" y="46935"/>
          <a:ext cx="8229600" cy="959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Мотивационная сфера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0" y="46935"/>
        <a:ext cx="8229600" cy="959400"/>
      </dsp:txXfrm>
    </dsp:sp>
    <dsp:sp modelId="{AE938D9E-5C88-499F-9159-77B66E57EF15}">
      <dsp:nvSpPr>
        <dsp:cNvPr id="0" name=""/>
        <dsp:cNvSpPr/>
      </dsp:nvSpPr>
      <dsp:spPr>
        <a:xfrm>
          <a:off x="0" y="1121535"/>
          <a:ext cx="8229600" cy="959400"/>
        </a:xfrm>
        <a:prstGeom prst="round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Волевая сфера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0" y="1121535"/>
        <a:ext cx="8229600" cy="959400"/>
      </dsp:txXfrm>
    </dsp:sp>
    <dsp:sp modelId="{07EE09CB-E666-4793-9879-500FB6D12B32}">
      <dsp:nvSpPr>
        <dsp:cNvPr id="0" name=""/>
        <dsp:cNvSpPr/>
      </dsp:nvSpPr>
      <dsp:spPr>
        <a:xfrm>
          <a:off x="0" y="2196136"/>
          <a:ext cx="8229600" cy="959400"/>
        </a:xfrm>
        <a:prstGeom prst="round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Социальная сфера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0" y="2196136"/>
        <a:ext cx="8229600" cy="959400"/>
      </dsp:txXfrm>
    </dsp:sp>
    <dsp:sp modelId="{F8211E33-9779-4C38-B86F-100D3468C871}">
      <dsp:nvSpPr>
        <dsp:cNvPr id="0" name=""/>
        <dsp:cNvSpPr/>
      </dsp:nvSpPr>
      <dsp:spPr>
        <a:xfrm>
          <a:off x="0" y="3270736"/>
          <a:ext cx="8229600" cy="959400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Интеллектуальная сфера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0" y="3270736"/>
        <a:ext cx="8229600" cy="9594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9A958A-DDF4-411C-BDD5-11522DD04D3A}">
      <dsp:nvSpPr>
        <dsp:cNvPr id="0" name=""/>
        <dsp:cNvSpPr/>
      </dsp:nvSpPr>
      <dsp:spPr>
        <a:xfrm>
          <a:off x="2702346" y="3056"/>
          <a:ext cx="2824906" cy="188327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Мотивационная сфера</a:t>
          </a:r>
          <a:endParaRPr lang="ru-RU" sz="2800" kern="1200" dirty="0"/>
        </a:p>
      </dsp:txBody>
      <dsp:txXfrm>
        <a:off x="2702346" y="3056"/>
        <a:ext cx="2824906" cy="1883271"/>
      </dsp:txXfrm>
    </dsp:sp>
    <dsp:sp modelId="{609C5746-96BA-4568-8049-D8F8991C9873}">
      <dsp:nvSpPr>
        <dsp:cNvPr id="0" name=""/>
        <dsp:cNvSpPr/>
      </dsp:nvSpPr>
      <dsp:spPr>
        <a:xfrm>
          <a:off x="2278610" y="1886327"/>
          <a:ext cx="1836189" cy="753308"/>
        </a:xfrm>
        <a:custGeom>
          <a:avLst/>
          <a:gdLst/>
          <a:ahLst/>
          <a:cxnLst/>
          <a:rect l="0" t="0" r="0" b="0"/>
          <a:pathLst>
            <a:path>
              <a:moveTo>
                <a:pt x="1836189" y="0"/>
              </a:moveTo>
              <a:lnTo>
                <a:pt x="1836189" y="376654"/>
              </a:lnTo>
              <a:lnTo>
                <a:pt x="0" y="376654"/>
              </a:lnTo>
              <a:lnTo>
                <a:pt x="0" y="75330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D6834D-DEA1-481E-85D1-B69F0F93122B}">
      <dsp:nvSpPr>
        <dsp:cNvPr id="0" name=""/>
        <dsp:cNvSpPr/>
      </dsp:nvSpPr>
      <dsp:spPr>
        <a:xfrm>
          <a:off x="866157" y="2639635"/>
          <a:ext cx="2824906" cy="188327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Выраженное желание учиться</a:t>
          </a:r>
          <a:endParaRPr lang="ru-RU" sz="2800" kern="1200" dirty="0"/>
        </a:p>
      </dsp:txBody>
      <dsp:txXfrm>
        <a:off x="866157" y="2639635"/>
        <a:ext cx="2824906" cy="1883271"/>
      </dsp:txXfrm>
    </dsp:sp>
    <dsp:sp modelId="{9F6CA97F-7A58-46ED-B48E-70B49F643380}">
      <dsp:nvSpPr>
        <dsp:cNvPr id="0" name=""/>
        <dsp:cNvSpPr/>
      </dsp:nvSpPr>
      <dsp:spPr>
        <a:xfrm>
          <a:off x="4114800" y="1886327"/>
          <a:ext cx="1836189" cy="7533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6654"/>
              </a:lnTo>
              <a:lnTo>
                <a:pt x="1836189" y="376654"/>
              </a:lnTo>
              <a:lnTo>
                <a:pt x="1836189" y="75330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88166-6CE6-4C0F-9AD0-EAD262C49C20}">
      <dsp:nvSpPr>
        <dsp:cNvPr id="0" name=""/>
        <dsp:cNvSpPr/>
      </dsp:nvSpPr>
      <dsp:spPr>
        <a:xfrm>
          <a:off x="4538535" y="2639635"/>
          <a:ext cx="2824906" cy="188327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Стремление узнавать новое</a:t>
          </a:r>
          <a:endParaRPr lang="ru-RU" sz="2800" kern="1200" dirty="0"/>
        </a:p>
      </dsp:txBody>
      <dsp:txXfrm>
        <a:off x="4538535" y="2639635"/>
        <a:ext cx="2824906" cy="188327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9A958A-DDF4-411C-BDD5-11522DD04D3A}">
      <dsp:nvSpPr>
        <dsp:cNvPr id="0" name=""/>
        <dsp:cNvSpPr/>
      </dsp:nvSpPr>
      <dsp:spPr>
        <a:xfrm>
          <a:off x="2973585" y="0"/>
          <a:ext cx="2282428" cy="152161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Волевая сфера</a:t>
          </a:r>
          <a:endParaRPr lang="ru-RU" sz="4000" kern="1200" dirty="0"/>
        </a:p>
      </dsp:txBody>
      <dsp:txXfrm>
        <a:off x="2973585" y="0"/>
        <a:ext cx="2282428" cy="1521618"/>
      </dsp:txXfrm>
    </dsp:sp>
    <dsp:sp modelId="{609C5746-96BA-4568-8049-D8F8991C9873}">
      <dsp:nvSpPr>
        <dsp:cNvPr id="0" name=""/>
        <dsp:cNvSpPr/>
      </dsp:nvSpPr>
      <dsp:spPr>
        <a:xfrm>
          <a:off x="1147643" y="1521618"/>
          <a:ext cx="2967156" cy="608647"/>
        </a:xfrm>
        <a:custGeom>
          <a:avLst/>
          <a:gdLst/>
          <a:ahLst/>
          <a:cxnLst/>
          <a:rect l="0" t="0" r="0" b="0"/>
          <a:pathLst>
            <a:path>
              <a:moveTo>
                <a:pt x="2967156" y="0"/>
              </a:moveTo>
              <a:lnTo>
                <a:pt x="2967156" y="304323"/>
              </a:lnTo>
              <a:lnTo>
                <a:pt x="0" y="304323"/>
              </a:lnTo>
              <a:lnTo>
                <a:pt x="0" y="60864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D6834D-DEA1-481E-85D1-B69F0F93122B}">
      <dsp:nvSpPr>
        <dsp:cNvPr id="0" name=""/>
        <dsp:cNvSpPr/>
      </dsp:nvSpPr>
      <dsp:spPr>
        <a:xfrm>
          <a:off x="6429" y="2130266"/>
          <a:ext cx="2282428" cy="152161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</a:t>
          </a:r>
          <a:r>
            <a:rPr lang="ru-RU" sz="2800" kern="1200" dirty="0" smtClean="0"/>
            <a:t>Умение планировать свои действия</a:t>
          </a:r>
          <a:endParaRPr lang="ru-RU" sz="2800" kern="1200" dirty="0"/>
        </a:p>
      </dsp:txBody>
      <dsp:txXfrm>
        <a:off x="6429" y="2130266"/>
        <a:ext cx="2282428" cy="1521618"/>
      </dsp:txXfrm>
    </dsp:sp>
    <dsp:sp modelId="{9F6CA97F-7A58-46ED-B48E-70B49F643380}">
      <dsp:nvSpPr>
        <dsp:cNvPr id="0" name=""/>
        <dsp:cNvSpPr/>
      </dsp:nvSpPr>
      <dsp:spPr>
        <a:xfrm>
          <a:off x="4069080" y="1521618"/>
          <a:ext cx="91440" cy="6086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0864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88166-6CE6-4C0F-9AD0-EAD262C49C20}">
      <dsp:nvSpPr>
        <dsp:cNvPr id="0" name=""/>
        <dsp:cNvSpPr/>
      </dsp:nvSpPr>
      <dsp:spPr>
        <a:xfrm>
          <a:off x="2973585" y="2130266"/>
          <a:ext cx="2282428" cy="152161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Способность напряженно трудиться</a:t>
          </a:r>
          <a:endParaRPr lang="ru-RU" sz="2800" kern="1200" dirty="0"/>
        </a:p>
      </dsp:txBody>
      <dsp:txXfrm>
        <a:off x="2973585" y="2130266"/>
        <a:ext cx="2282428" cy="1521618"/>
      </dsp:txXfrm>
    </dsp:sp>
    <dsp:sp modelId="{48B46D34-E1F7-4968-BBCE-824ABA56364C}">
      <dsp:nvSpPr>
        <dsp:cNvPr id="0" name=""/>
        <dsp:cNvSpPr/>
      </dsp:nvSpPr>
      <dsp:spPr>
        <a:xfrm>
          <a:off x="4114800" y="1521618"/>
          <a:ext cx="2967156" cy="6086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323"/>
              </a:lnTo>
              <a:lnTo>
                <a:pt x="2967156" y="304323"/>
              </a:lnTo>
              <a:lnTo>
                <a:pt x="2967156" y="60864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1733AD-F08A-418E-BD32-3FD4AAB563AC}">
      <dsp:nvSpPr>
        <dsp:cNvPr id="0" name=""/>
        <dsp:cNvSpPr/>
      </dsp:nvSpPr>
      <dsp:spPr>
        <a:xfrm>
          <a:off x="5940742" y="2130266"/>
          <a:ext cx="2282428" cy="152161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Умение управлять своим поведением</a:t>
          </a:r>
          <a:endParaRPr lang="ru-RU" sz="2800" kern="1200" dirty="0"/>
        </a:p>
      </dsp:txBody>
      <dsp:txXfrm>
        <a:off x="5940742" y="2130266"/>
        <a:ext cx="2282428" cy="152161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9A958A-DDF4-411C-BDD5-11522DD04D3A}">
      <dsp:nvSpPr>
        <dsp:cNvPr id="0" name=""/>
        <dsp:cNvSpPr/>
      </dsp:nvSpPr>
      <dsp:spPr>
        <a:xfrm>
          <a:off x="2746643" y="1517975"/>
          <a:ext cx="2736312" cy="10889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Социальная сфера</a:t>
          </a:r>
          <a:endParaRPr lang="ru-RU" sz="3200" kern="1200" dirty="0"/>
        </a:p>
      </dsp:txBody>
      <dsp:txXfrm>
        <a:off x="2746643" y="1517975"/>
        <a:ext cx="2736312" cy="1088975"/>
      </dsp:txXfrm>
    </dsp:sp>
    <dsp:sp modelId="{609C5746-96BA-4568-8049-D8F8991C9873}">
      <dsp:nvSpPr>
        <dsp:cNvPr id="0" name=""/>
        <dsp:cNvSpPr/>
      </dsp:nvSpPr>
      <dsp:spPr>
        <a:xfrm>
          <a:off x="820537" y="2606950"/>
          <a:ext cx="3294262" cy="435590"/>
        </a:xfrm>
        <a:custGeom>
          <a:avLst/>
          <a:gdLst/>
          <a:ahLst/>
          <a:cxnLst/>
          <a:rect l="0" t="0" r="0" b="0"/>
          <a:pathLst>
            <a:path>
              <a:moveTo>
                <a:pt x="3294262" y="0"/>
              </a:moveTo>
              <a:lnTo>
                <a:pt x="3294262" y="217795"/>
              </a:lnTo>
              <a:lnTo>
                <a:pt x="0" y="217795"/>
              </a:lnTo>
              <a:lnTo>
                <a:pt x="0" y="43559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D6834D-DEA1-481E-85D1-B69F0F93122B}">
      <dsp:nvSpPr>
        <dsp:cNvPr id="0" name=""/>
        <dsp:cNvSpPr/>
      </dsp:nvSpPr>
      <dsp:spPr>
        <a:xfrm>
          <a:off x="3806" y="3042540"/>
          <a:ext cx="1633463" cy="10889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Умение работать в коллективе</a:t>
          </a:r>
          <a:endParaRPr lang="ru-RU" sz="2000" kern="1200" dirty="0"/>
        </a:p>
      </dsp:txBody>
      <dsp:txXfrm>
        <a:off x="3806" y="3042540"/>
        <a:ext cx="1633463" cy="1088975"/>
      </dsp:txXfrm>
    </dsp:sp>
    <dsp:sp modelId="{9F6CA97F-7A58-46ED-B48E-70B49F643380}">
      <dsp:nvSpPr>
        <dsp:cNvPr id="0" name=""/>
        <dsp:cNvSpPr/>
      </dsp:nvSpPr>
      <dsp:spPr>
        <a:xfrm>
          <a:off x="3053048" y="2606950"/>
          <a:ext cx="1061751" cy="435590"/>
        </a:xfrm>
        <a:custGeom>
          <a:avLst/>
          <a:gdLst/>
          <a:ahLst/>
          <a:cxnLst/>
          <a:rect l="0" t="0" r="0" b="0"/>
          <a:pathLst>
            <a:path>
              <a:moveTo>
                <a:pt x="1061751" y="0"/>
              </a:moveTo>
              <a:lnTo>
                <a:pt x="1061751" y="217795"/>
              </a:lnTo>
              <a:lnTo>
                <a:pt x="0" y="217795"/>
              </a:lnTo>
              <a:lnTo>
                <a:pt x="0" y="43559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88166-6CE6-4C0F-9AD0-EAD262C49C20}">
      <dsp:nvSpPr>
        <dsp:cNvPr id="0" name=""/>
        <dsp:cNvSpPr/>
      </dsp:nvSpPr>
      <dsp:spPr>
        <a:xfrm>
          <a:off x="2127308" y="3042540"/>
          <a:ext cx="1851481" cy="10889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Умение общаться со сверстниками</a:t>
          </a:r>
          <a:endParaRPr lang="ru-RU" sz="2000" kern="1200" dirty="0"/>
        </a:p>
      </dsp:txBody>
      <dsp:txXfrm>
        <a:off x="2127308" y="3042540"/>
        <a:ext cx="1851481" cy="1088975"/>
      </dsp:txXfrm>
    </dsp:sp>
    <dsp:sp modelId="{5705F26C-D361-492D-8101-77CF5C20D4D8}">
      <dsp:nvSpPr>
        <dsp:cNvPr id="0" name=""/>
        <dsp:cNvSpPr/>
      </dsp:nvSpPr>
      <dsp:spPr>
        <a:xfrm>
          <a:off x="4114799" y="2606950"/>
          <a:ext cx="1170760" cy="4355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795"/>
              </a:lnTo>
              <a:lnTo>
                <a:pt x="1170760" y="217795"/>
              </a:lnTo>
              <a:lnTo>
                <a:pt x="1170760" y="43559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DFE397-9A7C-461B-A00C-8D344DCA8B6F}">
      <dsp:nvSpPr>
        <dsp:cNvPr id="0" name=""/>
        <dsp:cNvSpPr/>
      </dsp:nvSpPr>
      <dsp:spPr>
        <a:xfrm>
          <a:off x="4468828" y="3042540"/>
          <a:ext cx="1633463" cy="10889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Умение считаться с мнением других детей</a:t>
          </a:r>
          <a:endParaRPr lang="ru-RU" sz="2000" kern="1200" dirty="0"/>
        </a:p>
      </dsp:txBody>
      <dsp:txXfrm>
        <a:off x="4468828" y="3042540"/>
        <a:ext cx="1633463" cy="1088975"/>
      </dsp:txXfrm>
    </dsp:sp>
    <dsp:sp modelId="{48B46D34-E1F7-4968-BBCE-824ABA56364C}">
      <dsp:nvSpPr>
        <dsp:cNvPr id="0" name=""/>
        <dsp:cNvSpPr/>
      </dsp:nvSpPr>
      <dsp:spPr>
        <a:xfrm>
          <a:off x="4114799" y="2606950"/>
          <a:ext cx="3294262" cy="4355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795"/>
              </a:lnTo>
              <a:lnTo>
                <a:pt x="3294262" y="217795"/>
              </a:lnTo>
              <a:lnTo>
                <a:pt x="3294262" y="43559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1733AD-F08A-418E-BD32-3FD4AAB563AC}">
      <dsp:nvSpPr>
        <dsp:cNvPr id="0" name=""/>
        <dsp:cNvSpPr/>
      </dsp:nvSpPr>
      <dsp:spPr>
        <a:xfrm>
          <a:off x="6592330" y="3042540"/>
          <a:ext cx="1633463" cy="10889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Способность выполнять требования взрослого</a:t>
          </a:r>
          <a:endParaRPr lang="ru-RU" sz="2000" kern="1200" dirty="0"/>
        </a:p>
      </dsp:txBody>
      <dsp:txXfrm>
        <a:off x="6592330" y="3042540"/>
        <a:ext cx="1633463" cy="108897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9A958A-DDF4-411C-BDD5-11522DD04D3A}">
      <dsp:nvSpPr>
        <dsp:cNvPr id="0" name=""/>
        <dsp:cNvSpPr/>
      </dsp:nvSpPr>
      <dsp:spPr>
        <a:xfrm>
          <a:off x="3275967" y="1482613"/>
          <a:ext cx="1677665" cy="11184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Интеллектуальная сфера</a:t>
          </a:r>
          <a:endParaRPr lang="ru-RU" sz="1500" kern="1200" dirty="0"/>
        </a:p>
      </dsp:txBody>
      <dsp:txXfrm>
        <a:off x="3275967" y="1482613"/>
        <a:ext cx="1677665" cy="1118443"/>
      </dsp:txXfrm>
    </dsp:sp>
    <dsp:sp modelId="{609C5746-96BA-4568-8049-D8F8991C9873}">
      <dsp:nvSpPr>
        <dsp:cNvPr id="0" name=""/>
        <dsp:cNvSpPr/>
      </dsp:nvSpPr>
      <dsp:spPr>
        <a:xfrm>
          <a:off x="843353" y="2601056"/>
          <a:ext cx="3271446" cy="447377"/>
        </a:xfrm>
        <a:custGeom>
          <a:avLst/>
          <a:gdLst/>
          <a:ahLst/>
          <a:cxnLst/>
          <a:rect l="0" t="0" r="0" b="0"/>
          <a:pathLst>
            <a:path>
              <a:moveTo>
                <a:pt x="3271446" y="0"/>
              </a:moveTo>
              <a:lnTo>
                <a:pt x="3271446" y="223688"/>
              </a:lnTo>
              <a:lnTo>
                <a:pt x="0" y="223688"/>
              </a:lnTo>
              <a:lnTo>
                <a:pt x="0" y="44737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D6834D-DEA1-481E-85D1-B69F0F93122B}">
      <dsp:nvSpPr>
        <dsp:cNvPr id="0" name=""/>
        <dsp:cNvSpPr/>
      </dsp:nvSpPr>
      <dsp:spPr>
        <a:xfrm>
          <a:off x="4520" y="3048434"/>
          <a:ext cx="1677665" cy="11184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Память</a:t>
          </a:r>
          <a:endParaRPr lang="ru-RU" sz="1500" kern="1200" dirty="0"/>
        </a:p>
      </dsp:txBody>
      <dsp:txXfrm>
        <a:off x="4520" y="3048434"/>
        <a:ext cx="1677665" cy="1118443"/>
      </dsp:txXfrm>
    </dsp:sp>
    <dsp:sp modelId="{9F6CA97F-7A58-46ED-B48E-70B49F643380}">
      <dsp:nvSpPr>
        <dsp:cNvPr id="0" name=""/>
        <dsp:cNvSpPr/>
      </dsp:nvSpPr>
      <dsp:spPr>
        <a:xfrm>
          <a:off x="3024317" y="2601056"/>
          <a:ext cx="1090482" cy="447377"/>
        </a:xfrm>
        <a:custGeom>
          <a:avLst/>
          <a:gdLst/>
          <a:ahLst/>
          <a:cxnLst/>
          <a:rect l="0" t="0" r="0" b="0"/>
          <a:pathLst>
            <a:path>
              <a:moveTo>
                <a:pt x="1090482" y="0"/>
              </a:moveTo>
              <a:lnTo>
                <a:pt x="1090482" y="223688"/>
              </a:lnTo>
              <a:lnTo>
                <a:pt x="0" y="223688"/>
              </a:lnTo>
              <a:lnTo>
                <a:pt x="0" y="44737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88166-6CE6-4C0F-9AD0-EAD262C49C20}">
      <dsp:nvSpPr>
        <dsp:cNvPr id="0" name=""/>
        <dsp:cNvSpPr/>
      </dsp:nvSpPr>
      <dsp:spPr>
        <a:xfrm>
          <a:off x="2185485" y="3048434"/>
          <a:ext cx="1677665" cy="11184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Внимание</a:t>
          </a:r>
          <a:endParaRPr lang="ru-RU" sz="1500" kern="1200" dirty="0"/>
        </a:p>
      </dsp:txBody>
      <dsp:txXfrm>
        <a:off x="2185485" y="3048434"/>
        <a:ext cx="1677665" cy="1118443"/>
      </dsp:txXfrm>
    </dsp:sp>
    <dsp:sp modelId="{5705F26C-D361-492D-8101-77CF5C20D4D8}">
      <dsp:nvSpPr>
        <dsp:cNvPr id="0" name=""/>
        <dsp:cNvSpPr/>
      </dsp:nvSpPr>
      <dsp:spPr>
        <a:xfrm>
          <a:off x="4114800" y="2601056"/>
          <a:ext cx="1090482" cy="4473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688"/>
              </a:lnTo>
              <a:lnTo>
                <a:pt x="1090482" y="223688"/>
              </a:lnTo>
              <a:lnTo>
                <a:pt x="1090482" y="44737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DFE397-9A7C-461B-A00C-8D344DCA8B6F}">
      <dsp:nvSpPr>
        <dsp:cNvPr id="0" name=""/>
        <dsp:cNvSpPr/>
      </dsp:nvSpPr>
      <dsp:spPr>
        <a:xfrm>
          <a:off x="4366449" y="3048434"/>
          <a:ext cx="1677665" cy="11184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Мышления</a:t>
          </a:r>
          <a:endParaRPr lang="ru-RU" sz="1500" kern="1200" dirty="0"/>
        </a:p>
      </dsp:txBody>
      <dsp:txXfrm>
        <a:off x="4366449" y="3048434"/>
        <a:ext cx="1677665" cy="1118443"/>
      </dsp:txXfrm>
    </dsp:sp>
    <dsp:sp modelId="{48B46D34-E1F7-4968-BBCE-824ABA56364C}">
      <dsp:nvSpPr>
        <dsp:cNvPr id="0" name=""/>
        <dsp:cNvSpPr/>
      </dsp:nvSpPr>
      <dsp:spPr>
        <a:xfrm>
          <a:off x="4114800" y="2601056"/>
          <a:ext cx="3275967" cy="4952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645"/>
              </a:lnTo>
              <a:lnTo>
                <a:pt x="3275967" y="247645"/>
              </a:lnTo>
              <a:lnTo>
                <a:pt x="3275967" y="495291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1733AD-F08A-418E-BD32-3FD4AAB563AC}">
      <dsp:nvSpPr>
        <dsp:cNvPr id="0" name=""/>
        <dsp:cNvSpPr/>
      </dsp:nvSpPr>
      <dsp:spPr>
        <a:xfrm>
          <a:off x="6551934" y="3096348"/>
          <a:ext cx="1677665" cy="11184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Восприятие</a:t>
          </a:r>
          <a:endParaRPr lang="ru-RU" sz="1500" kern="1200" dirty="0"/>
        </a:p>
      </dsp:txBody>
      <dsp:txXfrm>
        <a:off x="6551934" y="3096348"/>
        <a:ext cx="1677665" cy="11184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C9B7D-2F0A-4888-A755-38897521CD80}" type="datetimeFigureOut">
              <a:rPr lang="ru-RU" smtClean="0"/>
              <a:pPr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8718F-FB3B-45AE-A76F-C7B7C53586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microsoft.com/office/2007/relationships/diagramDrawing" Target="../diagrams/drawing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microsoft.com/office/2007/relationships/diagramDrawing" Target="../diagrams/drawing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Рабочий стол\К собранию\711befc9cc18t.jpg"/>
          <p:cNvPicPr>
            <a:picLocks noChangeAspect="1" noChangeArrowheads="1"/>
          </p:cNvPicPr>
          <p:nvPr/>
        </p:nvPicPr>
        <p:blipFill>
          <a:blip r:embed="rId2" cstate="print"/>
          <a:srcRect b="3054"/>
          <a:stretch>
            <a:fillRect/>
          </a:stretch>
        </p:blipFill>
        <p:spPr bwMode="auto">
          <a:xfrm>
            <a:off x="142844" y="142852"/>
            <a:ext cx="8786874" cy="659151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7705" y="2428868"/>
            <a:ext cx="59046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Психологическая готовность </a:t>
            </a:r>
          </a:p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ребенка </a:t>
            </a:r>
          </a:p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к обучению в школе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Рисование узора по клеточкам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7" name="Содержимое 6" descr="10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08920"/>
            <a:ext cx="4040188" cy="2160240"/>
          </a:xfrm>
          <a:prstGeom prst="round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85861"/>
            <a:ext cx="4041775" cy="64294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Штриховка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Картинка 43 из 515"/>
          <p:cNvPicPr>
            <a:picLocks noChangeAspect="1" noChangeArrowheads="1"/>
          </p:cNvPicPr>
          <p:nvPr/>
        </p:nvPicPr>
        <p:blipFill>
          <a:blip r:embed="rId3" cstate="print"/>
          <a:srcRect l="2364" t="35783" r="3081" b="2499"/>
          <a:stretch>
            <a:fillRect/>
          </a:stretch>
        </p:blipFill>
        <p:spPr bwMode="auto">
          <a:xfrm>
            <a:off x="5076056" y="2564904"/>
            <a:ext cx="3600400" cy="3600400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57167"/>
            <a:ext cx="4040188" cy="78581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Игра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«Найди различия»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785793"/>
            <a:ext cx="4041775" cy="1143009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 Игра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«Сравни предметы»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8" name="Содержимое 7" descr="tumblr_lmhrvmnan11qfqjgr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741094" y="2571744"/>
            <a:ext cx="4188623" cy="2881772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10" name="Рисунок 2" descr="D:\Мои документы\МАМА\Скороговорки\Найди отличия\www.umnichka.ua-350-img-0c00fd8b81ba.jpg"/>
          <p:cNvPicPr>
            <a:picLocks noChangeAspect="1" noChangeArrowheads="1"/>
          </p:cNvPicPr>
          <p:nvPr/>
        </p:nvPicPr>
        <p:blipFill>
          <a:blip r:embed="rId3" cstate="print"/>
          <a:srcRect l="10188" t="7329" r="9590" b="16687"/>
          <a:stretch>
            <a:fillRect/>
          </a:stretch>
        </p:blipFill>
        <p:spPr bwMode="auto">
          <a:xfrm>
            <a:off x="235970" y="1643050"/>
            <a:ext cx="416241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4c9775e9e590_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8015" y="1600200"/>
            <a:ext cx="5567969" cy="4525963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285729"/>
            <a:ext cx="7572396" cy="10715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                 </a:t>
            </a:r>
            <a:r>
              <a:rPr lang="ru-RU" sz="2800" b="1" dirty="0" smtClean="0">
                <a:solidFill>
                  <a:srgbClr val="002060"/>
                </a:solidFill>
              </a:rPr>
              <a:t>Игра «Четвертый лишний»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428605"/>
            <a:ext cx="4040188" cy="5715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«Дорисуй»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" name="Содержимое 9" descr="2521602-b1d129c9596992e4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2174"/>
          <a:stretch>
            <a:fillRect/>
          </a:stretch>
        </p:blipFill>
        <p:spPr>
          <a:xfrm>
            <a:off x="1000099" y="1297400"/>
            <a:ext cx="3360529" cy="4774806"/>
          </a:xfrm>
          <a:prstGeom prst="roundRect">
            <a:avLst/>
          </a:prstGeom>
          <a:ln>
            <a:solidFill>
              <a:srgbClr val="7030A0"/>
            </a:solidFill>
          </a:ln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428605"/>
            <a:ext cx="4041775" cy="64294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«Чего не хватает?»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1" name="Содержимое 10" descr="image00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 l="5790" t="21005" r="3501" b="1801"/>
          <a:stretch>
            <a:fillRect/>
          </a:stretch>
        </p:blipFill>
        <p:spPr>
          <a:xfrm>
            <a:off x="5214942" y="1357298"/>
            <a:ext cx="3510203" cy="4929222"/>
          </a:xfrm>
          <a:prstGeom prst="roundRect">
            <a:avLst/>
          </a:prstGeom>
          <a:ln>
            <a:solidFill>
              <a:srgbClr val="7030A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620688"/>
            <a:ext cx="799288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>
                <a:solidFill>
                  <a:srgbClr val="7030A0"/>
                </a:solidFill>
              </a:rPr>
              <a:t>"Быть готовым к школе - не значит уметь читать, писать и считать. Быть готовым к школе - значит быть готовым всему этому научиться</a:t>
            </a:r>
            <a:r>
              <a:rPr lang="ru-RU" sz="3200" dirty="0" smtClean="0">
                <a:solidFill>
                  <a:srgbClr val="7030A0"/>
                </a:solidFill>
              </a:rPr>
              <a:t>".</a:t>
            </a:r>
          </a:p>
          <a:p>
            <a:r>
              <a:rPr lang="ru-RU" sz="2400" i="1" dirty="0"/>
              <a:t> </a:t>
            </a:r>
            <a:r>
              <a:rPr lang="ru-RU" sz="2400" i="1" dirty="0" smtClean="0"/>
              <a:t>                                                     Л.А. </a:t>
            </a:r>
            <a:r>
              <a:rPr lang="ru-RU" sz="2400" i="1" dirty="0" err="1" smtClean="0"/>
              <a:t>Венгер</a:t>
            </a:r>
            <a:r>
              <a:rPr lang="ru-RU" sz="2400" i="1" dirty="0" smtClean="0"/>
              <a:t>, детский психолог</a:t>
            </a:r>
            <a:endParaRPr lang="ru-RU" sz="2400" i="1" dirty="0"/>
          </a:p>
        </p:txBody>
      </p:sp>
      <p:pic>
        <p:nvPicPr>
          <p:cNvPr id="1026" name="Picture 2" descr="C:\Documents and Settings\Administrator\Рабочий стол\К собранию\gotonos-k-shkol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214554"/>
            <a:ext cx="4000528" cy="4205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«Школьная зрелость»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</a:rPr>
              <a:t>(психологическая готовность к обучению в школе)</a:t>
            </a:r>
            <a:endParaRPr lang="ru-RU" sz="27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8229600" cy="4277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Documents and Settings\Administrator\Рабочий стол\К собранию\9f21035b31a9e87b2ea154ad32b64e9f75caa7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1751322"/>
            <a:ext cx="1409380" cy="2103552"/>
          </a:xfrm>
          <a:prstGeom prst="rect">
            <a:avLst/>
          </a:prstGeom>
          <a:noFill/>
        </p:spPr>
      </p:pic>
      <p:pic>
        <p:nvPicPr>
          <p:cNvPr id="2051" name="Picture 3" descr="C:\Documents and Settings\Administrator\Рабочий стол\К собранию\ucheniki_w450_h46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548680"/>
            <a:ext cx="2357396" cy="2451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980728"/>
          <a:ext cx="8229600" cy="5145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 descr="D:\Мои документы\Картинки и открытки\Как готовить детей к школе.zdravstvuj-shkola.jpg"/>
          <p:cNvPicPr>
            <a:picLocks noChangeAspect="1" noChangeArrowheads="1"/>
          </p:cNvPicPr>
          <p:nvPr/>
        </p:nvPicPr>
        <p:blipFill>
          <a:blip r:embed="rId6" cstate="print"/>
          <a:srcRect t="46824" r="48304"/>
          <a:stretch>
            <a:fillRect/>
          </a:stretch>
        </p:blipFill>
        <p:spPr bwMode="auto">
          <a:xfrm>
            <a:off x="539552" y="404664"/>
            <a:ext cx="1551087" cy="193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Мои документы\Картинки и открытки\Как готовить детей к школе.zdravstvuj-shkola.jpg"/>
          <p:cNvPicPr>
            <a:picLocks noChangeAspect="1" noChangeArrowheads="1"/>
          </p:cNvPicPr>
          <p:nvPr/>
        </p:nvPicPr>
        <p:blipFill>
          <a:blip r:embed="rId6" cstate="print"/>
          <a:srcRect l="56593" t="18924" r="584" b="29689"/>
          <a:stretch>
            <a:fillRect/>
          </a:stretch>
        </p:blipFill>
        <p:spPr bwMode="auto">
          <a:xfrm>
            <a:off x="6948264" y="620688"/>
            <a:ext cx="136815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Мои документы\Картинки и открытки\Как готовить детей к школе.zdravstvuj-shkola.jpg"/>
          <p:cNvPicPr>
            <a:picLocks noChangeAspect="1" noChangeArrowheads="1"/>
          </p:cNvPicPr>
          <p:nvPr/>
        </p:nvPicPr>
        <p:blipFill>
          <a:blip r:embed="rId6" cstate="print"/>
          <a:srcRect r="42401" b="52565"/>
          <a:stretch>
            <a:fillRect/>
          </a:stretch>
        </p:blipFill>
        <p:spPr bwMode="auto">
          <a:xfrm>
            <a:off x="3779912" y="4725144"/>
            <a:ext cx="17281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476672"/>
          <a:ext cx="8229600" cy="564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C:\Documents and Settings\Administrator\Рабочий стол\К собранию\202.ht1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6672"/>
            <a:ext cx="3240360" cy="258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476673"/>
          <a:ext cx="8229600" cy="36667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4" descr="Не торопитесь ли вы отправить своего малыша в школу?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099035"/>
            <a:ext cx="3500462" cy="2544675"/>
          </a:xfrm>
          <a:prstGeom prst="round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Упражнение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«Обведи по контуру»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08" t="13574" r="3235" b="5927"/>
          <a:stretch>
            <a:fillRect/>
          </a:stretch>
        </p:blipFill>
        <p:spPr bwMode="auto">
          <a:xfrm>
            <a:off x="3000364" y="1536724"/>
            <a:ext cx="3824034" cy="4535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 </a:t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Игра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«Проведи насекомых по дорожке»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" name="Содержимое 9" descr="road-insect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9036" b="6632"/>
          <a:stretch>
            <a:fillRect/>
          </a:stretch>
        </p:blipFill>
        <p:spPr>
          <a:xfrm>
            <a:off x="457200" y="2636912"/>
            <a:ext cx="4038600" cy="2448272"/>
          </a:xfrm>
          <a:prstGeom prst="roundRect">
            <a:avLst/>
          </a:prstGeom>
          <a:ln>
            <a:solidFill>
              <a:srgbClr val="C00000"/>
            </a:solidFill>
          </a:ln>
        </p:spPr>
      </p:pic>
      <p:pic>
        <p:nvPicPr>
          <p:cNvPr id="1027" name="Picture 3" descr="C:\Documents and Settings\Administrator\Рабочий стол\подготовка к школе\road-insect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11591" b="5201"/>
          <a:stretch>
            <a:fillRect/>
          </a:stretch>
        </p:blipFill>
        <p:spPr bwMode="auto">
          <a:xfrm>
            <a:off x="4648200" y="2636912"/>
            <a:ext cx="4038600" cy="244827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</TotalTime>
  <Words>136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«Школьная зрелость» (психологическая готовность к обучению в школе)</vt:lpstr>
      <vt:lpstr>Слайд 4</vt:lpstr>
      <vt:lpstr>Слайд 5</vt:lpstr>
      <vt:lpstr>Слайд 6</vt:lpstr>
      <vt:lpstr>Слайд 7</vt:lpstr>
      <vt:lpstr>Упражнение «Обведи по контуру»</vt:lpstr>
      <vt:lpstr>  Игра «Проведи насекомых по дорожке»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</cp:lastModifiedBy>
  <cp:revision>30</cp:revision>
  <dcterms:created xsi:type="dcterms:W3CDTF">2012-04-10T18:38:39Z</dcterms:created>
  <dcterms:modified xsi:type="dcterms:W3CDTF">2012-04-11T11:33:59Z</dcterms:modified>
</cp:coreProperties>
</file>