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2401-B5FE-400A-874D-046F10723816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73BA-02F2-495F-8025-7BEE525A51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u="sng" dirty="0">
                <a:latin typeface="Times New Roman" pitchFamily="18" charset="0"/>
                <a:cs typeface="Times New Roman" pitchFamily="18" charset="0"/>
              </a:rPr>
              <a:t>Тема урока. </a:t>
            </a:r>
            <a:r>
              <a:rPr lang="en-US" sz="6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6000" u="sng" dirty="0">
                <a:latin typeface="Times New Roman" pitchFamily="18" charset="0"/>
                <a:cs typeface="Times New Roman" pitchFamily="18" charset="0"/>
              </a:rPr>
              <a:t>шаг из моря на сушу.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785794"/>
            <a:ext cx="7358114" cy="4853006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Admin\Мои документы\Мои рисунки\диплом\лягушки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714752"/>
            <a:ext cx="2170652" cy="206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исследования.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Земноводные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и земные и водные (внешний облик и приспособленность к жизни на суше и в воде).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Выяснить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какие особенности строения и жизнедеятельности позволяют земноводным  обитать и в воде, и на суше.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Задачи.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 строением земноводных; выяснить особенности их жизнедеятельности; определить особенности строения, характерные для двух сред обитания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6434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:______________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Гипотеза.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тела,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головы_____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чувств__________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Покров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тела____________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Дыхание_______________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C:\Documents and Settings\Admin\Мои документы\Мои рисунки\диплом\лягушки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00042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Развитие_______________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C:\Documents and Settings\Admin\Мои документы\Мои рисунки\диплом\лягушки\fro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642918"/>
            <a:ext cx="414340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329723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Приспособления к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воде                                        на суше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714480" y="1071546"/>
            <a:ext cx="1214446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857884" y="1000108"/>
            <a:ext cx="1143008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1472" y="3000372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472" y="3571876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4214818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3702" y="4286256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43702" y="3643314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3702" y="3071810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Выводы:________________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Мои документы\Мои рисунки\диплом\лягушки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857232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урока.   Первый шаг из моря на сушу. </vt:lpstr>
      <vt:lpstr>Тема исследования.  Земноводные: и земные и водные (внешний облик и приспособленность к жизни на суше и в воде). </vt:lpstr>
      <vt:lpstr>Цель.  Выяснить, какие особенности строения и жизнедеятельности позволяют земноводным  обитать и в воде, и на суше. </vt:lpstr>
      <vt:lpstr>Задачи.  Познакомиться со строением земноводных; выяснить особенности их жизнедеятельности; определить особенности строения, характерные для двух сред обитания </vt:lpstr>
      <vt:lpstr>Тема:______________  Цель: _____________  Задачи. ___________  Гипотеза. _________  </vt:lpstr>
      <vt:lpstr>          Форма тела, головы_____ Органы чувств__________ Покров тела____________ Дыхание_______________  </vt:lpstr>
      <vt:lpstr>         Развитие_______________ </vt:lpstr>
      <vt:lpstr>Приспособления к жизни  в воде                                        на суше  </vt:lpstr>
      <vt:lpstr>                Выводы:______________________________________________________________________________________________________________</vt:lpstr>
      <vt:lpstr>МОЛОДЦЫ!!!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урока.   Первый шаг из моря на сушу. </dc:title>
  <dc:creator>user</dc:creator>
  <cp:lastModifiedBy>user</cp:lastModifiedBy>
  <cp:revision>2</cp:revision>
  <dcterms:created xsi:type="dcterms:W3CDTF">2011-11-07T11:38:45Z</dcterms:created>
  <dcterms:modified xsi:type="dcterms:W3CDTF">2011-11-07T11:56:48Z</dcterms:modified>
</cp:coreProperties>
</file>