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D690-2E21-4132-9BBC-6A98BF2116DD}" type="datetimeFigureOut">
              <a:rPr lang="ru-RU" smtClean="0"/>
              <a:t>02.11.2011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9991-1BA3-4B1F-8053-DC1C650DBB3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D690-2E21-4132-9BBC-6A98BF2116DD}" type="datetimeFigureOut">
              <a:rPr lang="ru-RU" smtClean="0"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9991-1BA3-4B1F-8053-DC1C650DBB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D690-2E21-4132-9BBC-6A98BF2116DD}" type="datetimeFigureOut">
              <a:rPr lang="ru-RU" smtClean="0"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9991-1BA3-4B1F-8053-DC1C650DBB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D690-2E21-4132-9BBC-6A98BF2116DD}" type="datetimeFigureOut">
              <a:rPr lang="ru-RU" smtClean="0"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9991-1BA3-4B1F-8053-DC1C650DBB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D690-2E21-4132-9BBC-6A98BF2116DD}" type="datetimeFigureOut">
              <a:rPr lang="ru-RU" smtClean="0"/>
              <a:t>02.11.2011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9991-1BA3-4B1F-8053-DC1C650DBB3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D690-2E21-4132-9BBC-6A98BF2116DD}" type="datetimeFigureOut">
              <a:rPr lang="ru-RU" smtClean="0"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9991-1BA3-4B1F-8053-DC1C650DBB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D690-2E21-4132-9BBC-6A98BF2116DD}" type="datetimeFigureOut">
              <a:rPr lang="ru-RU" smtClean="0"/>
              <a:t>02.11.2011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9991-1BA3-4B1F-8053-DC1C650DBB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D690-2E21-4132-9BBC-6A98BF2116DD}" type="datetimeFigureOut">
              <a:rPr lang="ru-RU" smtClean="0"/>
              <a:t>02.11.2011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9991-1BA3-4B1F-8053-DC1C650DBB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D690-2E21-4132-9BBC-6A98BF2116DD}" type="datetimeFigureOut">
              <a:rPr lang="ru-RU" smtClean="0"/>
              <a:t>02.11.2011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9991-1BA3-4B1F-8053-DC1C650DBB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D690-2E21-4132-9BBC-6A98BF2116DD}" type="datetimeFigureOut">
              <a:rPr lang="ru-RU" smtClean="0"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09991-1BA3-4B1F-8053-DC1C650DBB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D690-2E21-4132-9BBC-6A98BF2116DD}" type="datetimeFigureOut">
              <a:rPr lang="ru-RU" smtClean="0"/>
              <a:t>02.11.2011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609991-1BA3-4B1F-8053-DC1C650DBB3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14D690-2E21-4132-9BBC-6A98BF2116DD}" type="datetimeFigureOut">
              <a:rPr lang="ru-RU" smtClean="0"/>
              <a:t>02.11.2011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609991-1BA3-4B1F-8053-DC1C650DBB35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ru/imgres?imgurl=http://cartoonclipartfree.com/Cliparts_Free/Schule_Free/Cartoon-Clipart-Free-04.gif&amp;imgrefurl=http://hystru.ru/kartinki-uchenikov-za-partoi.html&amp;usg=__bJz5fJJlJf5E7rYCrJgN91CfZNU=&amp;h=360&amp;w=360&amp;sz=18&amp;hl=ru&amp;start=13&amp;zoom=1&amp;tbnid=ToW_XR6Xmrt09M:&amp;tbnh=121&amp;tbnw=121&amp;ei=d2KxTpTCOYml-gbvo6mbAg&amp;prev=/images?q=%D0%BA%D0%B0%D1%80%D1%82%D0%B8%D0%BD%D0%BA%D0%B8+%D1%83%D1%87%D0%B5%D0%BD%D0%B8%D0%BA%D0%BE%D0%B2&amp;hl=ru&amp;lr=&amp;newwindow=1&amp;sa=N&amp;tbm=isch&amp;itbs=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ru/imgres?imgurl=http://www.chitalnya.ru/upload/254/54909012094140.jpg&amp;imgrefurl=http://www.chitalnya.ru/work/272051/&amp;usg=__WpJdEF3yMdkNenJKtPaXRTBgfK0=&amp;h=480&amp;w=320&amp;sz=45&amp;hl=ru&amp;start=9&amp;zoom=1&amp;tbnid=6ijJKvxrn9hBsM:&amp;tbnh=129&amp;tbnw=86&amp;ei=ImKxTq-JDsieOunz6YsC&amp;prev=/images?q=%D0%BA%D0%B0%D1%80%D1%82%D0%B8%D0%BD%D0%BA%D0%B8+%D0%BC%D0%B5%D0%B4%D0%B2%D0%B5%D0%B4%D1%8C&amp;hl=ru&amp;lr=&amp;newwindow=1&amp;sa=N&amp;tbm=isch&amp;itbs=1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ru/imgres?imgurl=http://www.kuharka.ru/uploads/images/therms/285cd3ec3d5b7054c61e32adce38211e.gif&amp;imgrefurl=http://www.kuharka.ru/dictionary/14.html&amp;usg=__W27tk9_bSGJY1uvRjYKIrSgljbs=&amp;h=292&amp;w=300&amp;sz=27&amp;hl=ru&amp;start=6&amp;zoom=1&amp;tbnid=Xa31WFXptCVIOM:&amp;tbnh=113&amp;tbnw=116&amp;ei=VGKxToCjHcX_-gaLrIybAg&amp;prev=/images?q=%D0%BA%D0%B0%D1%80%D1%82%D0%B8%D0%BD%D0%BA%D0%B8+%D0%B0%D1%80%D0%B1%D1%83%D0%B7&amp;hl=ru&amp;lr=&amp;newwindow=1&amp;sa=N&amp;tbm=isch&amp;itbs=1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ru/imgres?imgurl=http://sharilon.ru/images/userfiles/yabloko.jpg&amp;imgrefurl=http://sharilon.ru/sonnik.php?id=59&amp;usg=__UShKENScKs9maNEz2LK8rGqtKmo=&amp;h=347&amp;w=300&amp;sz=9&amp;hl=ru&amp;start=2&amp;zoom=1&amp;tbnid=roblXXP_Tdx0-M:&amp;tbnh=120&amp;tbnw=104&amp;ei=OWKxTq2hKISh-QbH_6SRAg&amp;prev=/images?q=%D0%BA%D0%B0%D1%80%D1%82%D0%B8%D0%BD%D0%BA%D0%B8+%D1%8F%D0%B1%D0%BB%D0%BE%D0%BA%D0%BE&amp;hl=ru&amp;lr=&amp;newwindow=1&amp;sa=N&amp;tbm=isch&amp;itbs=1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ru/imgres?imgurl=http://cartoonclipartfree.com/Cliparts_Free/Schule_Free/Cartoon-Clipart-Free-04.gif&amp;imgrefurl=http://hystru.ru/kartinki-uchenikov-za-partoi.html&amp;usg=__bJz5fJJlJf5E7rYCrJgN91CfZNU=&amp;h=360&amp;w=360&amp;sz=18&amp;hl=ru&amp;start=13&amp;zoom=1&amp;tbnid=ToW_XR6Xmrt09M:&amp;tbnh=121&amp;tbnw=121&amp;ei=d2KxTpTCOYml-gbvo6mbAg&amp;prev=/images?q=%D0%BA%D0%B0%D1%80%D1%82%D0%B8%D0%BD%D0%BA%D0%B8+%D1%83%D1%87%D0%B5%D0%BD%D0%B8%D0%BA%D0%BE%D0%B2&amp;hl=ru&amp;lr=&amp;newwindow=1&amp;sa=N&amp;tbm=isch&amp;itbs=1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ru/imgres?imgurl=http://cartoonclipartfree.com/Cliparts_Free/Schule_Free/Cartoon-Clipart-Free-04.gif&amp;imgrefurl=http://hystru.ru/kartinki-uchenikov-za-partoi.html&amp;usg=__bJz5fJJlJf5E7rYCrJgN91CfZNU=&amp;h=360&amp;w=360&amp;sz=18&amp;hl=ru&amp;start=13&amp;zoom=1&amp;tbnid=ToW_XR6Xmrt09M:&amp;tbnh=121&amp;tbnw=121&amp;ei=d2KxTpTCOYml-gbvo6mbAg&amp;prev=/images?q=%D0%BA%D0%B0%D1%80%D1%82%D0%B8%D0%BD%D0%BA%D0%B8+%D1%83%D1%87%D0%B5%D0%BD%D0%B8%D0%BA%D0%BE%D0%B2&amp;hl=ru&amp;lr=&amp;newwindow=1&amp;sa=N&amp;tbm=isch&amp;itbs=1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ru/imgres?imgurl=http://cartoonclipartfree.com/Cliparts_Free/Schule_Free/Cartoon-Clipart-Free-04.gif&amp;imgrefurl=http://hystru.ru/kartinki-uchenikov-za-partoi.html&amp;usg=__bJz5fJJlJf5E7rYCrJgN91CfZNU=&amp;h=360&amp;w=360&amp;sz=18&amp;hl=ru&amp;start=13&amp;zoom=1&amp;tbnid=ToW_XR6Xmrt09M:&amp;tbnh=121&amp;tbnw=121&amp;ei=d2KxTpTCOYml-gbvo6mbAg&amp;prev=/images?q=%D0%BA%D0%B0%D1%80%D1%82%D0%B8%D0%BD%D0%BA%D0%B8+%D1%83%D1%87%D0%B5%D0%BD%D0%B8%D0%BA%D0%BE%D0%B2&amp;hl=ru&amp;lr=&amp;newwindow=1&amp;sa=N&amp;tbm=isch&amp;itbs=1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ru/imgres?imgurl=http://cartoonclipartfree.com/Cliparts_Free/Schule_Free/Cartoon-Clipart-Free-04.gif&amp;imgrefurl=http://hystru.ru/kartinki-uchenikov-za-partoi.html&amp;usg=__bJz5fJJlJf5E7rYCrJgN91CfZNU=&amp;h=360&amp;w=360&amp;sz=18&amp;hl=ru&amp;start=13&amp;zoom=1&amp;tbnid=ToW_XR6Xmrt09M:&amp;tbnh=121&amp;tbnw=121&amp;ei=d2KxTpTCOYml-gbvo6mbAg&amp;prev=/images?q=%D0%BA%D0%B0%D1%80%D1%82%D0%B8%D0%BD%D0%BA%D0%B8+%D1%83%D1%87%D0%B5%D0%BD%D0%B8%D0%BA%D0%BE%D0%B2&amp;hl=ru&amp;lr=&amp;newwindow=1&amp;sa=N&amp;tbm=isch&amp;itbs=1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ru/imgres?imgurl=http://cartoonclipartfree.com/Cliparts_Free/Schule_Free/Cartoon-Clipart-Free-04.gif&amp;imgrefurl=http://hystru.ru/kartinki-uchenikov-za-partoi.html&amp;usg=__bJz5fJJlJf5E7rYCrJgN91CfZNU=&amp;h=360&amp;w=360&amp;sz=18&amp;hl=ru&amp;start=13&amp;zoom=1&amp;tbnid=ToW_XR6Xmrt09M:&amp;tbnh=121&amp;tbnw=121&amp;ei=d2KxTpTCOYml-gbvo6mbAg&amp;prev=/images?q=%D0%BA%D0%B0%D1%80%D1%82%D0%B8%D0%BD%D0%BA%D0%B8+%D1%83%D1%87%D0%B5%D0%BD%D0%B8%D0%BA%D0%BE%D0%B2&amp;hl=ru&amp;lr=&amp;newwindow=1&amp;sa=N&amp;tbm=isch&amp;itbs=1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ru/imgres?imgurl=http://img1.liveinternet.ru/images/attach/c/2//71/678/71678874_1299488337_1marta3.jpg&amp;imgrefurl=http://www.liveinternet.ru/users/3119927/post154994902/&amp;usg=__1-EpyJiEPUVHpA-QtwaSubMJd6w=&amp;h=450&amp;w=600&amp;sz=49&amp;hl=ru&amp;start=1&amp;zoom=1&amp;tbnid=4kuCvFfH6XLfQM:&amp;tbnh=101&amp;tbnw=135&amp;ei=O2GxTvGnGI2ZOrzTtYkC&amp;prev=/images%3Fq%3D%25D0%25BA%25D0%25B0%25D1%2580%25D1%2582%25D0%25B8%25D0%25BD%25D0%25BA%25D0%25B8%2B%25D0%25B2%25D0%25B5%25D1%2581%25D0%25BD%25D0%25B0%26hl%3Dru%26lr%3D%26newwindow%3D1%26sa%3DX%26tbm%3Disch&amp;itbs=1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ru/imgres?imgurl=http://img1.liveinternet.ru/images/attach/b/3/19/636/19636042_1204725540_lazarenko_vt_vesna.jpg&amp;imgrefurl=http://www.liveinternet.ru/community/solnechnolunnaya/post68778976/&amp;usg=__FMOgDc9Pv8Y6m2aGIjFC_fi__KQ=&amp;h=400&amp;w=592&amp;sz=62&amp;hl=ru&amp;start=2&amp;zoom=1&amp;tbnid=u41qqytpIBfbWM:&amp;tbnh=91&amp;tbnw=135&amp;ei=O2GxTvGnGI2ZOrzTtYkC&amp;prev=/images%3Fq%3D%25D0%25BA%25D0%25B0%25D1%2580%25D1%2582%25D0%25B8%25D0%25BD%25D0%25BA%25D0%25B8%2B%25D0%25B2%25D0%25B5%25D1%2581%25D0%25BD%25D0%25B0%26hl%3Dru%26lr%3D%26newwindow%3D1%26sa%3DX%26tbm%3Disch&amp;itbs=1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ru/imgres?imgurl=http://seo-doc.ru/uploads/posts/2010-12/1293284837_snow.jpg&amp;imgrefurl=http://seo-doc.ru/dle/hack-dle/549-sneg-dlya-sayta-dle.html&amp;usg=__hcndh8YC25hWneu89MpfMd9eU7I=&amp;h=403&amp;w=449&amp;sz=56&amp;hl=ru&amp;start=27&amp;zoom=1&amp;tbnid=bJXXNsz9H3NpLM:&amp;tbnh=114&amp;tbnw=127&amp;ei=8mGxTqrAEITt-gbJ98SDAg&amp;prev=/images?q=%D0%BA%D0%B0%D1%80%D1%82%D0%B8%D0%BD%D0%BA%D0%B8+%D1%81%D0%BD%D0%B5%D0%B3&amp;start=20&amp;hl=ru&amp;lr=&amp;newwindow=1&amp;sa=N&amp;tbm=isch&amp;itbs=1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Имя прилагательное</a:t>
            </a:r>
            <a:endParaRPr lang="ru-RU" sz="6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571480"/>
            <a:ext cx="7854696" cy="228601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t3.gstatic.com/images?q=tbn:ANd9GcSYhIka85h7cu8wS3Qs3hk1vts-wc4S8YuNF-eDSmPfijKxvfUizM8DQ2U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3429000"/>
            <a:ext cx="2286016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Бурый, мохнатый, косолапый. </a:t>
            </a:r>
          </a:p>
        </p:txBody>
      </p:sp>
      <p:pic>
        <p:nvPicPr>
          <p:cNvPr id="3" name="Рисунок 2" descr="http://t1.gstatic.com/images?q=tbn:ANd9GcRZ7ZDvUtMFIw2pW6Y4-hEMOcI2W2JHWVr4hCoWofXkmQgbiqhwmGTJqyY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2428868"/>
            <a:ext cx="2786082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Зелёный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сладкий, сахарный. </a:t>
            </a:r>
          </a:p>
        </p:txBody>
      </p:sp>
      <p:pic>
        <p:nvPicPr>
          <p:cNvPr id="3" name="Рисунок 2" descr="http://t1.gstatic.com/images?q=tbn:ANd9GcTG7lpbVN_Tvw1atBlYGIlK8zhSsyVQwAh6wnDLo96y1ZqrlDmDfDq3YGs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2857496"/>
            <a:ext cx="2428892" cy="2505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143008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Спелое, круглое, сочное. </a:t>
            </a:r>
          </a:p>
        </p:txBody>
      </p:sp>
      <p:pic>
        <p:nvPicPr>
          <p:cNvPr id="3" name="Рисунок 2" descr="http://t1.gstatic.com/images?q=tbn:ANd9GcRQeSFKx63t4bqr5JKJeM4pCHQJ-SIjQRuzTlvvUrV8EppI9oFgal1zvmE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2285992"/>
            <a:ext cx="2924192" cy="292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535785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u="sng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100" b="1" i="1" u="sng" dirty="0">
                <a:latin typeface="Times New Roman" pitchFamily="18" charset="0"/>
                <a:cs typeface="Times New Roman" pitchFamily="18" charset="0"/>
              </a:rPr>
              <a:t>«5» </a:t>
            </a:r>
            <a:r>
              <a:rPr lang="ru-RU" sz="3100" i="1" u="sng" dirty="0">
                <a:latin typeface="Times New Roman" pitchFamily="18" charset="0"/>
                <a:cs typeface="Times New Roman" pitchFamily="18" charset="0"/>
              </a:rPr>
              <a:t>- вставить имена </a:t>
            </a:r>
            <a:r>
              <a:rPr lang="ru-RU" sz="3100" i="1" u="sng" dirty="0" smtClean="0">
                <a:latin typeface="Times New Roman" pitchFamily="18" charset="0"/>
                <a:cs typeface="Times New Roman" pitchFamily="18" charset="0"/>
              </a:rPr>
              <a:t>прилагательные, списать.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.... утром Кирилл пошёл</a:t>
            </a:r>
            <a:r>
              <a:rPr lang="ru-RU" sz="3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... рощу. На травке засверкала ... роса. Запели ...птицы.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u="sng" dirty="0">
                <a:latin typeface="Times New Roman" pitchFamily="18" charset="0"/>
                <a:cs typeface="Times New Roman" pitchFamily="18" charset="0"/>
              </a:rPr>
              <a:t>На «4» </a:t>
            </a:r>
            <a:r>
              <a:rPr lang="ru-RU" sz="3100" i="1" u="sng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100" i="1" u="sng" dirty="0" err="1" smtClean="0">
                <a:latin typeface="Times New Roman" pitchFamily="18" charset="0"/>
                <a:cs typeface="Times New Roman" pitchFamily="18" charset="0"/>
              </a:rPr>
              <a:t>списать,подчеркнуть</a:t>
            </a:r>
            <a:r>
              <a:rPr lang="ru-RU" sz="31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i="1" u="sng" dirty="0">
                <a:latin typeface="Times New Roman" pitchFamily="18" charset="0"/>
                <a:cs typeface="Times New Roman" pitchFamily="18" charset="0"/>
              </a:rPr>
              <a:t>имена </a:t>
            </a:r>
            <a:r>
              <a:rPr lang="ru-RU" sz="3100" i="1" u="sng" dirty="0" smtClean="0">
                <a:latin typeface="Times New Roman" pitchFamily="18" charset="0"/>
                <a:cs typeface="Times New Roman" pitchFamily="18" charset="0"/>
              </a:rPr>
              <a:t>прилагательные</a:t>
            </a:r>
            <a:r>
              <a:rPr lang="ru-RU" sz="31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Mapт</a:t>
            </a:r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первый весенний месяц. Тает последний снег. Побежали говорливые ручьи.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68874"/>
          </a:xfrm>
        </p:spPr>
        <p:txBody>
          <a:bodyPr/>
          <a:lstStyle/>
          <a:p>
            <a:pPr algn="l"/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-Какую роль в русском языке выполняют имена прилагательные?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-Что нового для себя вы узнали на уроке?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1168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РАБОТУ НА 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УРОКЕ!!!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28802"/>
            <a:ext cx="8229600" cy="1857388"/>
          </a:xfrm>
        </p:spPr>
        <p:txBody>
          <a:bodyPr>
            <a:normAutofit/>
          </a:bodyPr>
          <a:lstStyle/>
          <a:p>
            <a:r>
              <a:rPr lang="ru-RU" sz="6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длина </a:t>
            </a:r>
            <a:r>
              <a:rPr lang="ru-RU" sz="6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рано       весна </a:t>
            </a:r>
            <a:endParaRPr lang="ru-RU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t3.gstatic.com/images?q=tbn:ANd9GcSYhIka85h7cu8wS3Qs3hk1vts-wc4S8YuNF-eDSmPfijKxvfUizM8DQ2U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642918"/>
            <a:ext cx="164307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2643206"/>
          </a:xfrm>
        </p:spPr>
        <p:txBody>
          <a:bodyPr/>
          <a:lstStyle/>
          <a:p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длинный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ранний    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весенний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t3.gstatic.com/images?q=tbn:ANd9GcSYhIka85h7cu8wS3Qs3hk1vts-wc4S8YuNF-eDSmPfijKxvfUizM8DQ2U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214818"/>
            <a:ext cx="164307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68874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Какую роль в русском языке выполняют имена </a:t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прилагательные?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 descr="http://t3.gstatic.com/images?q=tbn:ANd9GcSYhIka85h7cu8wS3Qs3hk1vts-wc4S8YuNF-eDSmPfijKxvfUizM8DQ2U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4000504"/>
            <a:ext cx="164307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018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Норка, гладкая, красные, галка, лисичка, рыжие, бантик, пушистая. </a:t>
            </a:r>
          </a:p>
        </p:txBody>
      </p:sp>
      <p:pic>
        <p:nvPicPr>
          <p:cNvPr id="3" name="Рисунок 2" descr="http://t3.gstatic.com/images?q=tbn:ANd9GcSYhIka85h7cu8wS3Qs3hk1vts-wc4S8YuNF-eDSmPfijKxvfUizM8DQ2U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4000504"/>
            <a:ext cx="164307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54626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57290" y="1785926"/>
            <a:ext cx="642938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орка,              гладкая, </a:t>
            </a:r>
          </a:p>
          <a:p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лисичка,           красные, </a:t>
            </a:r>
          </a:p>
          <a:p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галка,                рыжие, </a:t>
            </a:r>
          </a:p>
          <a:p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бантик,             пушистая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4400" dirty="0"/>
          </a:p>
        </p:txBody>
      </p:sp>
      <p:pic>
        <p:nvPicPr>
          <p:cNvPr id="4" name="Рисунок 3" descr="http://t3.gstatic.com/images?q=tbn:ANd9GcSYhIka85h7cu8wS3Qs3hk1vts-wc4S8YuNF-eDSmPfijKxvfUizM8DQ2U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357166"/>
            <a:ext cx="164307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54560"/>
          </a:xfrm>
        </p:spPr>
        <p:txBody>
          <a:bodyPr>
            <a:normAutofit/>
          </a:bodyPr>
          <a:lstStyle/>
          <a:p>
            <a:pPr lvl="0" algn="l"/>
            <a:r>
              <a:rPr lang="ru-RU" sz="5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Наступила весна. Тает снег. Журчат ручьи. Светит солнце. Летят птицы.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2530" name="Picture 2" descr="http://t2.gstatic.com/images?q=tbn:ANd9GcRdOwqhm825UiA1GHvCdZLZXpfieTRPd2aPjX1Y8VaDiHpnqlkHRvIWqQIW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4429132"/>
            <a:ext cx="2049766" cy="15335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928802"/>
            <a:ext cx="8229600" cy="4714908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Наступила </a:t>
            </a:r>
            <a:r>
              <a:rPr lang="ru-RU" sz="6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ранняя весна. </a:t>
            </a: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Тает </a:t>
            </a:r>
            <a:r>
              <a:rPr lang="ru-RU" sz="6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последний снег. Журчат говорливые ручьи. </a:t>
            </a:r>
            <a:br>
              <a:rPr lang="ru-RU" sz="6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Светит ласковое солнце. Летят голосистые птицы.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1506" name="Picture 2" descr="http://t2.gstatic.com/images?q=tbn:ANd9GcS6ofSCYXwUj3OfQyfOgMNG2lJnS7nMb9DXJXnuxuy5mFueN8JtIMrOBWLT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57166"/>
            <a:ext cx="2214569" cy="14927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5143536"/>
          </a:xfrm>
        </p:spPr>
        <p:txBody>
          <a:bodyPr>
            <a:normAutofit/>
          </a:bodyPr>
          <a:lstStyle/>
          <a:p>
            <a:pPr algn="l"/>
            <a:r>
              <a:rPr lang="ru-RU" sz="40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вариант</a:t>
            </a:r>
            <a:r>
              <a:rPr lang="ru-RU" sz="4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4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описание зимнего снега </a:t>
            </a:r>
            <a:r>
              <a:rPr lang="ru-RU" sz="4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вариант</a:t>
            </a:r>
            <a:r>
              <a:rPr lang="ru-RU" sz="4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4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описание весеннего снега.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Последний</a:t>
            </a:r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искристый, мокрый,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колючий</a:t>
            </a:r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грязный, пушистый, серебристый, мягкий, рыхлый, белый, свежий, серый.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 descr="http://t3.gstatic.com/images?q=tbn:ANd9GcThoIqWIiNIcCtU5hyvHVl1RygpKL9iwsfcmJDBWGslL_RghZd-59s_LxE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2357430"/>
            <a:ext cx="1566865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</TotalTime>
  <Words>100</Words>
  <Application>Microsoft Office PowerPoint</Application>
  <PresentationFormat>Экран (4:3)</PresentationFormat>
  <Paragraphs>19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Имя прилагательное</vt:lpstr>
      <vt:lpstr>длина       рано       весна </vt:lpstr>
      <vt:lpstr>длинный    ранний    весенний </vt:lpstr>
      <vt:lpstr>Какую роль в русском языке выполняют имена  прилагательные?  </vt:lpstr>
      <vt:lpstr>Норка, гладкая, красные, галка, лисичка, рыжие, бантик, пушистая. </vt:lpstr>
      <vt:lpstr>  </vt:lpstr>
      <vt:lpstr>Наступила весна. Тает снег. Журчат ручьи. Светит солнце. Летят птицы.  </vt:lpstr>
      <vt:lpstr>  Наступила ранняя весна. Тает последний снег. Журчат говорливые ручьи.  Светит ласковое солнце. Летят голосистые птицы.  </vt:lpstr>
      <vt:lpstr>1 вариант: описание зимнего снега  2 вариант: описание весеннего снега.   Последний, искристый, мокрый, колючий, грязный, пушистый, серебристый, мягкий, рыхлый, белый, свежий, серый.  </vt:lpstr>
      <vt:lpstr>Бурый, мохнатый, косолапый. </vt:lpstr>
      <vt:lpstr>Зелёный, сладкий, сахарный. </vt:lpstr>
      <vt:lpstr>Спелое, круглое, сочное. </vt:lpstr>
      <vt:lpstr> На «5» - вставить имена прилагательные, списать.   .... утром Кирилл пошёл в ... рощу. На травке засверкала ... роса. Запели ...птицы.    На «4» - списать,подчеркнуть имена прилагательные  Mapт - первый весенний месяц. Тает последний снег. Побежали говорливые ручьи. </vt:lpstr>
      <vt:lpstr>-Какую роль в русском языке выполняют имена прилагательные?   -Что нового для себя вы узнали на уроке?  </vt:lpstr>
      <vt:lpstr>СПАСИБО ЗА РАБОТУ НА   УРОКЕ!!!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Имя прилагательное</dc:title>
  <dc:creator>user</dc:creator>
  <cp:lastModifiedBy>user</cp:lastModifiedBy>
  <cp:revision>5</cp:revision>
  <dcterms:created xsi:type="dcterms:W3CDTF">2011-11-02T14:59:59Z</dcterms:created>
  <dcterms:modified xsi:type="dcterms:W3CDTF">2011-11-02T15:42:12Z</dcterms:modified>
</cp:coreProperties>
</file>