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2" r:id="rId11"/>
    <p:sldId id="265" r:id="rId12"/>
    <p:sldId id="269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2FF7EE-832C-455B-9125-781C95E538EE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5CA7C4-B224-4AB7-BD9E-3DC8C80E8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imgres?imgurl=http://photo.mipt.ru/f_comp/fizteh_photo-2005/author_id_36/shishki-arpel3voc20.jpg?w=0&amp;h=0&amp;imgrefurl=http://photo.mipt.ru/f_comp/fizteh_photo-2005/author_id_36.html?start=0&amp;img=427151&amp;usg=__ukfV1-j5XSMG6Sqn6ueOehNDSMU=&amp;h=600&amp;w=800&amp;sz=107&amp;hl=ru&amp;start=4&amp;zoom=1&amp;tbnid=OCY8g9XzQUSREM:&amp;tbnh=107&amp;tbnw=143&amp;ei=gHmxTrbeEs-ZOtnCwJIP&amp;prev=/images?q=%D0%BA%D0%B0%D1%80%D1%82%D0%B8%D0%BD%D0%BA%D0%B8+%D1%88%D0%B8%D1%88%D0%BA%D0%B8&amp;hl=ru&amp;lr=&amp;newwindow=1&amp;sa=X&amp;tbm=isch&amp;itbs=1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imgres?imgurl=http://byaki.net/uploads/posts/2010-09/1283435906_2.jpg&amp;imgrefurl=http://byaki.net/eto_interesno/27463-ezhik-pribolel.html&amp;usg=__leq4WrhzzqaOx8_j_QmJJxfc5oM=&amp;h=554&amp;w=716&amp;sz=70&amp;hl=ru&amp;start=13&amp;zoom=1&amp;tbnid=xIPzgtXae4yYVM:&amp;tbnh=108&amp;tbnw=140&amp;ei=vXmxTpyqMNDsOeLt9P8B&amp;prev=/images?q=%D0%BA%D0%B0%D1%80%D1%82%D0%B8%D0%BD%D0%BA%D0%B8+%D1%91%D0%B6%D0%B8%D0%BA&amp;hl=ru&amp;lr=&amp;newwindow=1&amp;sa=X&amp;tbm=isch&amp;itbs=1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www.fantasia.ru/published/publicdata/ROBIXBABY/attachments/SC/products_pictures/12020_enlpp_enl.jpg&amp;imgrefurl=http://www.fantasia.ru/product/18-12020-fiat-500-f-1965-bburago-mashina-fiat-500-f-1965/&amp;usg=__peQjN83ryXvX-6V0_EHs1YhVCGs=&amp;h=370&amp;w=600&amp;sz=38&amp;hl=ru&amp;start=13&amp;zoom=1&amp;tbnid=J1bF4bxntjLp4M:&amp;tbnh=83&amp;tbnw=135&amp;ei=3nixTubjJ4KaOpOt3IMC&amp;prev=/images?q=%D0%BA%D0%B0%D1%80%D1%82%D0%B8%D0%BD%D0%BA%D0%B8+%D0%BC%D0%B0%D1%88%D0%B8%D0%BD%D0%B0&amp;hl=ru&amp;lr=&amp;newwindow=1&amp;sa=X&amp;tbm=isch&amp;itbs=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www.fantasia.ru/published/publicdata/ROBIXBABY/attachments/SC/products_pictures/12020_enlpp_enl.jpg&amp;imgrefurl=http://www.fantasia.ru/product/18-12020-fiat-500-f-1965-bburago-mashina-fiat-500-f-1965/&amp;usg=__peQjN83ryXvX-6V0_EHs1YhVCGs=&amp;h=370&amp;w=600&amp;sz=38&amp;hl=ru&amp;start=13&amp;zoom=1&amp;tbnid=J1bF4bxntjLp4M:&amp;tbnh=83&amp;tbnw=135&amp;ei=3nixTubjJ4KaOpOt3IMC&amp;prev=/images?q=%D0%BA%D0%B0%D1%80%D1%82%D0%B8%D0%BD%D0%BA%D0%B8+%D0%BC%D0%B0%D1%88%D0%B8%D0%BD%D0%B0&amp;hl=ru&amp;lr=&amp;newwindow=1&amp;sa=X&amp;tbm=isch&amp;itbs=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imgurl=http://funnypicture.zoda.ru/bd/2006/07/22/ca752e1106fc1463cee9663908f95af7.jpg&amp;imgrefurl=http://funnypicture.zoda.ru/computer/fpsrk.html&amp;usg=__Tjz2UnTAO3gqeEaxsbaFOzA_osU=&amp;h=356&amp;w=570&amp;sz=18&amp;hl=ru&amp;start=7&amp;zoom=1&amp;tbnid=999iMFSSmnxaAM:&amp;tbnh=84&amp;tbnw=134&amp;ei=b4KxToxtyZU6l-75kgI&amp;prev=/images?q=%D0%BA%D0%B0%D1%80%D1%82%D0%B8%D0%BD%D0%BA%D0%B8+%D0%BC%D1%8B%D1%88%D0%B8&amp;hl=ru&amp;lr=&amp;newwindow=1&amp;sa=X&amp;tbm=isch&amp;itbs=1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imgres?imgurl=http://www.clubochki.ru/files/2008/12/azhurnye-snezhinki.jpg&amp;imgrefurl=http://www.clubochki.ru/azhurnye-snezhinki/&amp;usg=__tg8fboU833BkoDja69AZExq2JLA=&amp;h=480&amp;w=354&amp;sz=92&amp;hl=ru&amp;start=7&amp;zoom=1&amp;tbnid=byfPHKNmMq8w8M:&amp;tbnh=129&amp;tbnw=95&amp;ei=FXmxTuL9LMyhOuLo0YYC&amp;prev=/images?q=%D0%BA%D0%B0%D1%80%D1%82%D0%B8%D0%BD%D0%BA%D0%B8+%D1%81%D0%BD%D0%B5%D0%B6%D0%B8%D0%BD%D0%BA%D0%B8&amp;hl=ru&amp;lr=&amp;newwindow=1&amp;sa=X&amp;tbm=isch&amp;itbs=1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otoplasty4u.ru/wp-content/uploads/2009/09/images3.jpg&amp;imgrefurl=http://otoplasty4u.ru/&amp;usg=__mxI-Ph_IKAw-KUTAyn6ljXRnZY4=&amp;h=315&amp;w=640&amp;sz=17&amp;hl=ru&amp;start=10&amp;zoom=1&amp;tbnid=Uv9na_C1rHVoVM:&amp;tbnh=67&amp;tbnw=137&amp;ei=L3mxTsmGGcuk-gac-9CRAg&amp;prev=/images?q=%D0%BA%D0%B0%D1%80%D1%82%D0%B8%D0%BD%D0%BA%D0%B8+%D1%83%D1%88%D0%B8&amp;hl=ru&amp;lr=&amp;newwindow=1&amp;sa=X&amp;tbm=isch&amp;itbs=1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imgurl=http://www.nlk.ru/images/ski.jpg&amp;imgrefurl=http://www.nlk.ru/sport/manufacture/&amp;usg=__ZAdxdhnDO9rP0raXaDsXCcfogxs=&amp;h=251&amp;w=286&amp;sz=13&amp;hl=ru&amp;start=14&amp;zoom=1&amp;tbnid=WO-jn_BxcDZ6NM:&amp;tbnh=101&amp;tbnw=115&amp;ei=W3mxTt_YCcmF-wbHvNm4Ag&amp;prev=/images?q=%D0%BA%D0%B0%D1%80%D1%82%D0%B8%D0%BD%D0%BA%D0%B8+%D0%BB%D1%8B%D0%B6%D0%B8&amp;hl=ru&amp;lr=&amp;newwindow=1&amp;sa=X&amp;tbm=isch&amp;itbs=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905388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6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написании слов с буквосочетаниями </a:t>
            </a:r>
            <a:r>
              <a:rPr lang="ru-RU" sz="66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жи-ши</a:t>
            </a:r>
            <a:r>
              <a:rPr lang="ru-RU" sz="6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сосне семян кубышка.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 это -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...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0.gstatic.com/images?q=tbn:ANd9GcSQsSe1n4YHt9RnZemd58-Z-fz-KSUW90rPjCzLThOjritr0NEPnGJdL7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000372"/>
            <a:ext cx="321471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Лесной «портной» не шьёт сорочек, на иглах он несёт грибочек.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3.gstatic.com/images?q=tbn:ANd9GcTYcGhDmBHFWuh9R3Gf1e_cVUAv7k2GnjVL4wbeNmjdNXh5YU30FcCpA988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357562"/>
            <a:ext cx="3000396" cy="238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07194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мыши  снежинки  уши  лыжи  шишки </a:t>
            </a:r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ёжик</a:t>
            </a:r>
            <a:endParaRPr lang="ru-RU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550072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4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Выписать слово на изучаемое правило: </a:t>
            </a:r>
            <a:b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Москва 	пушинка 	крыжовник </a:t>
            </a:r>
            <a: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Какой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звук слышим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букву пишем? </a:t>
            </a:r>
            <a:b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Пруж</a:t>
            </a:r>
            <a: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на </a:t>
            </a:r>
            <a: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.Измените слова.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Поставьте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множественное число: </a:t>
            </a:r>
            <a:b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нож малыш шалаш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pPr algn="l"/>
            <a:r>
              <a:rPr lang="ru-RU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3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пушинка 	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   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Ы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    И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ножи малыши шалаши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643183"/>
            <a:ext cx="707236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    л    о    </a:t>
            </a:r>
            <a:r>
              <a:rPr lang="ru-RU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00043"/>
            <a:ext cx="7772400" cy="2000263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 ?  ?  ?  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СПАСИБО ЗА РАБОТУ НА </a:t>
            </a:r>
            <a:b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УРОКЕ!!!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Пьёт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бензин, как молоко,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бегать далеко. </a:t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Возит грузы и людей, </a:t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знаком, конечно, с ней.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t1.gstatic.com/images?q=tbn:ANd9GcTjDw6_LKoMBRq8HKIJLIbXlcOHEqjC0QrBNUavP1qJRFcGJmtLeBXhQ_p-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214818"/>
            <a:ext cx="3071825" cy="193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86808" cy="4281502"/>
          </a:xfrm>
        </p:spPr>
        <p:txBody>
          <a:bodyPr/>
          <a:lstStyle/>
          <a:p>
            <a:endParaRPr lang="en-US" dirty="0" smtClean="0"/>
          </a:p>
          <a:p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</a:p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ина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[ </a:t>
            </a:r>
            <a:r>
              <a:rPr lang="ru-RU" sz="4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]- 4б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., 4зв.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t1.gstatic.com/images?q=tbn:ANd9GcTjDw6_LKoMBRq8HKIJLIbXlcOHEqjC0QrBNUavP1qJRFcGJmtLeBXhQ_p-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071546"/>
            <a:ext cx="1643065" cy="136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0830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sz="4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4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орфограмма? </a:t>
            </a:r>
            <a:br>
              <a:rPr lang="ru-RU" sz="4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-как называется раздел науки о языке, который определяет эти </a:t>
            </a:r>
            <a:r>
              <a:rPr lang="ru-RU" sz="4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214554"/>
            <a:ext cx="7715304" cy="3424246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после  шипящих 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4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пиши с буквой и!</a:t>
            </a:r>
            <a:r>
              <a:rPr lang="ru-RU" b="1" dirty="0">
                <a:solidFill>
                  <a:schemeClr val="bg2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002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Орфограмма      орфография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07170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Вышли из норки ради хлебной корки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t2.gstatic.com/images?q=tbn:ANd9GcTceYfkwYwtRXOSuPzLvs7gOuMV9KeYiOkOnQXgjydiACr_KrSP7NiIb7n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357562"/>
            <a:ext cx="319089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Зимний дождь из звёздочек – малышек, не стучится в окна, не гремит по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крыше.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3.gstatic.com/images?q=tbn:ANd9GcT2yYNA26bB8HA041PcLt6ToGWR7Vap2f9UevvK7mHYyGEOmFjnsPXjh7h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2000264" cy="215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7163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зверушки – на макушке, а у нас – ниже глаз.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3.gstatic.com/images?q=tbn:ANd9GcQprCJxnRiSNhWHiqLb_lsZ7VqVx3x_oLv9DBSHc9QNrbeBKTTGBtzcvfRQ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357562"/>
            <a:ext cx="26432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Очень быстрых два коня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снегам несут меня -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луг к берёзке,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Тянут две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полоски.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3.gstatic.com/images?q=tbn:ANd9GcR-lmxS4ZzQQ0F4gID3-lVg5GKtzivUmNE0LaRlVDFxlpJYU6RVq-HC6HQ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500438"/>
            <a:ext cx="2214578" cy="203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108</TotalTime>
  <Words>110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    Упражнения в написании слов с буквосочетаниями жи-ши. </vt:lpstr>
      <vt:lpstr>     Пьёт бензин, как молоко,  Может бегать далеко.  Возит грузы и людей,          Ты знаком, конечно, с ней.  </vt:lpstr>
      <vt:lpstr> </vt:lpstr>
      <vt:lpstr>   -что такое орфограмма?   -как называется раздел науки о языке, который определяет эти правила?  </vt:lpstr>
      <vt:lpstr>Орфограмма      орфография  </vt:lpstr>
      <vt:lpstr>Вышли из норки ради хлебной корки</vt:lpstr>
      <vt:lpstr>Зимний дождь из звёздочек – малышек, не стучится в окна, не гремит по крыше.</vt:lpstr>
      <vt:lpstr>У зверушки – на макушке, а у нас – ниже глаз.</vt:lpstr>
      <vt:lpstr>Очень быстрых два коня  По снегам несут меня -  Через луг к берёзке,  Тянут две полоски.</vt:lpstr>
      <vt:lpstr>На сосне семян кубышка.  Что же это - это ...</vt:lpstr>
      <vt:lpstr>Лесной «портной» не шьёт сорочек, на иглах он несёт грибочек.</vt:lpstr>
      <vt:lpstr>мыши  снежинки  уши  лыжи  шишки ёжик</vt:lpstr>
      <vt:lpstr>  Тест.  1. Выписать слово на изучаемое правило:   Москва  пушинка  крыжовник   2. Какой звук слышим? 3. Какую букву пишем?                      Пруж ... на    4.Измените слова. Поставьте их во множественное число:  нож малыш шалаш  </vt:lpstr>
      <vt:lpstr>Тест.   1.  пушинка    2.     [ Ы ] 3.     И  4.   ножи малыши шалаши  </vt:lpstr>
      <vt:lpstr>М    о    л    о    д     ц    ы </vt:lpstr>
      <vt:lpstr>СПАСИБО ЗА РАБОТУ НА   УРОКЕ!!!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в написании слов с буквосочетаниями жи-ши. </dc:title>
  <dc:creator>user</dc:creator>
  <cp:lastModifiedBy>user</cp:lastModifiedBy>
  <cp:revision>12</cp:revision>
  <dcterms:created xsi:type="dcterms:W3CDTF">2011-11-02T16:56:20Z</dcterms:created>
  <dcterms:modified xsi:type="dcterms:W3CDTF">2011-11-07T10:06:36Z</dcterms:modified>
</cp:coreProperties>
</file>