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60" r:id="rId8"/>
    <p:sldId id="268" r:id="rId9"/>
    <p:sldId id="270" r:id="rId10"/>
    <p:sldId id="258" r:id="rId11"/>
    <p:sldId id="265" r:id="rId12"/>
    <p:sldId id="269" r:id="rId13"/>
    <p:sldId id="276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B502A-B01D-4FDF-8A07-FEA2D58D2C88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8D8E552-0AA7-4331-ACBB-EC9B43F17FF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Поиск </a:t>
          </a:r>
          <a:endParaRPr lang="ru-RU" sz="2800" b="1" dirty="0">
            <a:solidFill>
              <a:schemeClr val="bg1"/>
            </a:solidFill>
          </a:endParaRPr>
        </a:p>
      </dgm:t>
    </dgm:pt>
    <dgm:pt modelId="{5C305FDA-8391-4A3B-83B0-891E97A0702C}" type="parTrans" cxnId="{9A833A81-D80F-4B99-8A9A-1CBFA0AA020C}">
      <dgm:prSet/>
      <dgm:spPr/>
      <dgm:t>
        <a:bodyPr/>
        <a:lstStyle/>
        <a:p>
          <a:endParaRPr lang="ru-RU"/>
        </a:p>
      </dgm:t>
    </dgm:pt>
    <dgm:pt modelId="{E2324AAD-25E9-4A3B-9F95-1E63AC543CAF}" type="sibTrans" cxnId="{9A833A81-D80F-4B99-8A9A-1CBFA0AA020C}">
      <dgm:prSet/>
      <dgm:spPr/>
      <dgm:t>
        <a:bodyPr/>
        <a:lstStyle/>
        <a:p>
          <a:endParaRPr lang="ru-RU"/>
        </a:p>
      </dgm:t>
    </dgm:pt>
    <dgm:pt modelId="{69CA5667-EFB4-4449-9051-1ED05B47F8A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Сбор </a:t>
          </a:r>
          <a:endParaRPr lang="ru-RU" sz="2800" b="1" dirty="0">
            <a:solidFill>
              <a:schemeClr val="bg1"/>
            </a:solidFill>
          </a:endParaRPr>
        </a:p>
      </dgm:t>
    </dgm:pt>
    <dgm:pt modelId="{2187564E-A463-438F-8819-6046235F4DB2}" type="parTrans" cxnId="{13910CC4-111B-494D-BA46-A4811F0BBDC9}">
      <dgm:prSet/>
      <dgm:spPr/>
      <dgm:t>
        <a:bodyPr/>
        <a:lstStyle/>
        <a:p>
          <a:endParaRPr lang="ru-RU"/>
        </a:p>
      </dgm:t>
    </dgm:pt>
    <dgm:pt modelId="{C05FDD3B-2791-43A4-B35D-4DD05945E61D}" type="sibTrans" cxnId="{13910CC4-111B-494D-BA46-A4811F0BBDC9}">
      <dgm:prSet/>
      <dgm:spPr/>
      <dgm:t>
        <a:bodyPr/>
        <a:lstStyle/>
        <a:p>
          <a:endParaRPr lang="ru-RU"/>
        </a:p>
      </dgm:t>
    </dgm:pt>
    <dgm:pt modelId="{39E63F09-1520-470B-9D94-0389AA996DC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Обработка </a:t>
          </a:r>
          <a:endParaRPr lang="ru-RU" sz="2800" b="1" dirty="0">
            <a:solidFill>
              <a:schemeClr val="bg1"/>
            </a:solidFill>
          </a:endParaRPr>
        </a:p>
      </dgm:t>
    </dgm:pt>
    <dgm:pt modelId="{19EC00C8-6540-41A0-AE3F-4F4B8DEBF1BB}" type="parTrans" cxnId="{945D1B12-5C3A-4C98-8322-3CC4DA9668E8}">
      <dgm:prSet/>
      <dgm:spPr/>
      <dgm:t>
        <a:bodyPr/>
        <a:lstStyle/>
        <a:p>
          <a:endParaRPr lang="ru-RU"/>
        </a:p>
      </dgm:t>
    </dgm:pt>
    <dgm:pt modelId="{696681F6-538A-4974-B19A-2536841A9918}" type="sibTrans" cxnId="{945D1B12-5C3A-4C98-8322-3CC4DA9668E8}">
      <dgm:prSet/>
      <dgm:spPr/>
      <dgm:t>
        <a:bodyPr/>
        <a:lstStyle/>
        <a:p>
          <a:endParaRPr lang="ru-RU"/>
        </a:p>
      </dgm:t>
    </dgm:pt>
    <dgm:pt modelId="{CAAA28CE-2F40-4886-82CE-A8444AC1DA5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Анализ</a:t>
          </a:r>
          <a:endParaRPr lang="ru-RU" sz="2800" b="1" dirty="0">
            <a:solidFill>
              <a:schemeClr val="bg1"/>
            </a:solidFill>
          </a:endParaRPr>
        </a:p>
      </dgm:t>
    </dgm:pt>
    <dgm:pt modelId="{A45E887C-F960-4569-B2A5-F888D0140EDF}" type="parTrans" cxnId="{049FA95D-0B20-44C8-894E-8C6A06825374}">
      <dgm:prSet/>
      <dgm:spPr/>
      <dgm:t>
        <a:bodyPr/>
        <a:lstStyle/>
        <a:p>
          <a:endParaRPr lang="ru-RU"/>
        </a:p>
      </dgm:t>
    </dgm:pt>
    <dgm:pt modelId="{D85AA38C-B75A-4187-8EFB-8C72C39A4A6C}" type="sibTrans" cxnId="{049FA95D-0B20-44C8-894E-8C6A06825374}">
      <dgm:prSet/>
      <dgm:spPr/>
      <dgm:t>
        <a:bodyPr/>
        <a:lstStyle/>
        <a:p>
          <a:endParaRPr lang="ru-RU"/>
        </a:p>
      </dgm:t>
    </dgm:pt>
    <dgm:pt modelId="{14DE6C9D-E61E-46E0-97AB-5EA402A130F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Передача и интерпретация</a:t>
          </a:r>
          <a:endParaRPr lang="ru-RU" sz="2800" b="1" dirty="0">
            <a:solidFill>
              <a:schemeClr val="bg1"/>
            </a:solidFill>
          </a:endParaRPr>
        </a:p>
      </dgm:t>
    </dgm:pt>
    <dgm:pt modelId="{B240B900-DD50-4258-ADEF-1E37C088DD52}" type="parTrans" cxnId="{93BA127D-46C6-4F0E-BEEC-2776437B7BB7}">
      <dgm:prSet/>
      <dgm:spPr/>
      <dgm:t>
        <a:bodyPr/>
        <a:lstStyle/>
        <a:p>
          <a:endParaRPr lang="ru-RU"/>
        </a:p>
      </dgm:t>
    </dgm:pt>
    <dgm:pt modelId="{FFBBBD20-54C0-4BB4-9733-2F3E237104BE}" type="sibTrans" cxnId="{93BA127D-46C6-4F0E-BEEC-2776437B7BB7}">
      <dgm:prSet/>
      <dgm:spPr/>
      <dgm:t>
        <a:bodyPr/>
        <a:lstStyle/>
        <a:p>
          <a:endParaRPr lang="ru-RU"/>
        </a:p>
      </dgm:t>
    </dgm:pt>
    <dgm:pt modelId="{16FFE83E-272A-4E70-8EC1-773A9D39D962}" type="pres">
      <dgm:prSet presAssocID="{1F2B502A-B01D-4FDF-8A07-FEA2D58D2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8A90B-0A23-4697-BAB5-9AC0E0E71E7F}" type="pres">
      <dgm:prSet presAssocID="{08D8E552-0AA7-4331-ACBB-EC9B43F17FF8}" presName="parentLin" presStyleCnt="0"/>
      <dgm:spPr/>
    </dgm:pt>
    <dgm:pt modelId="{3E80DEE8-B3EF-4A42-976A-FB2FAB7ABA19}" type="pres">
      <dgm:prSet presAssocID="{08D8E552-0AA7-4331-ACBB-EC9B43F17FF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E72C58E-4A51-4E62-8DFD-127F76BFA995}" type="pres">
      <dgm:prSet presAssocID="{08D8E552-0AA7-4331-ACBB-EC9B43F17F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DF44F-8DE3-4A29-A361-BF6B73D3CECD}" type="pres">
      <dgm:prSet presAssocID="{08D8E552-0AA7-4331-ACBB-EC9B43F17FF8}" presName="negativeSpace" presStyleCnt="0"/>
      <dgm:spPr/>
    </dgm:pt>
    <dgm:pt modelId="{54CFDD1C-B7BE-4E2C-9084-6C8FD4AC54BC}" type="pres">
      <dgm:prSet presAssocID="{08D8E552-0AA7-4331-ACBB-EC9B43F17FF8}" presName="childText" presStyleLbl="conFgAcc1" presStyleIdx="0" presStyleCnt="5">
        <dgm:presLayoutVars>
          <dgm:bulletEnabled val="1"/>
        </dgm:presLayoutVars>
      </dgm:prSet>
      <dgm:spPr/>
    </dgm:pt>
    <dgm:pt modelId="{5A7A4572-B2F6-4861-807A-D33CAF711C03}" type="pres">
      <dgm:prSet presAssocID="{E2324AAD-25E9-4A3B-9F95-1E63AC543CAF}" presName="spaceBetweenRectangles" presStyleCnt="0"/>
      <dgm:spPr/>
    </dgm:pt>
    <dgm:pt modelId="{844694AC-3724-4C0C-BE41-1D1CE19DE6E3}" type="pres">
      <dgm:prSet presAssocID="{69CA5667-EFB4-4449-9051-1ED05B47F8A8}" presName="parentLin" presStyleCnt="0"/>
      <dgm:spPr/>
    </dgm:pt>
    <dgm:pt modelId="{3E74C69A-4B68-4525-BB47-0D837FCB0EA5}" type="pres">
      <dgm:prSet presAssocID="{69CA5667-EFB4-4449-9051-1ED05B47F8A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6A5DDDF-01A9-4358-AE13-045A45D77FDF}" type="pres">
      <dgm:prSet presAssocID="{69CA5667-EFB4-4449-9051-1ED05B47F8A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C86C-C992-4700-A048-42AD30BBF54F}" type="pres">
      <dgm:prSet presAssocID="{69CA5667-EFB4-4449-9051-1ED05B47F8A8}" presName="negativeSpace" presStyleCnt="0"/>
      <dgm:spPr/>
    </dgm:pt>
    <dgm:pt modelId="{A7B94609-A0B9-485D-BEAA-CA93E154A486}" type="pres">
      <dgm:prSet presAssocID="{69CA5667-EFB4-4449-9051-1ED05B47F8A8}" presName="childText" presStyleLbl="conFgAcc1" presStyleIdx="1" presStyleCnt="5">
        <dgm:presLayoutVars>
          <dgm:bulletEnabled val="1"/>
        </dgm:presLayoutVars>
      </dgm:prSet>
      <dgm:spPr/>
    </dgm:pt>
    <dgm:pt modelId="{328E8D7F-330B-42DF-8357-CE254C72B23A}" type="pres">
      <dgm:prSet presAssocID="{C05FDD3B-2791-43A4-B35D-4DD05945E61D}" presName="spaceBetweenRectangles" presStyleCnt="0"/>
      <dgm:spPr/>
    </dgm:pt>
    <dgm:pt modelId="{D1D98B66-01ED-4E85-B53E-808E6FC7D7B8}" type="pres">
      <dgm:prSet presAssocID="{39E63F09-1520-470B-9D94-0389AA996DC1}" presName="parentLin" presStyleCnt="0"/>
      <dgm:spPr/>
    </dgm:pt>
    <dgm:pt modelId="{E7AB2D84-1CD3-4318-BC14-7B8942C4D3FF}" type="pres">
      <dgm:prSet presAssocID="{39E63F09-1520-470B-9D94-0389AA996DC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78ACDCC-63BB-4997-9D41-EF622F46F4E2}" type="pres">
      <dgm:prSet presAssocID="{39E63F09-1520-470B-9D94-0389AA996D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4BFE2-B673-4C6E-8AA3-8CA9767CAE68}" type="pres">
      <dgm:prSet presAssocID="{39E63F09-1520-470B-9D94-0389AA996DC1}" presName="negativeSpace" presStyleCnt="0"/>
      <dgm:spPr/>
    </dgm:pt>
    <dgm:pt modelId="{DFF6DE68-D130-4817-A79E-64E13A4EF6E3}" type="pres">
      <dgm:prSet presAssocID="{39E63F09-1520-470B-9D94-0389AA996DC1}" presName="childText" presStyleLbl="conFgAcc1" presStyleIdx="2" presStyleCnt="5">
        <dgm:presLayoutVars>
          <dgm:bulletEnabled val="1"/>
        </dgm:presLayoutVars>
      </dgm:prSet>
      <dgm:spPr/>
    </dgm:pt>
    <dgm:pt modelId="{0FCC4AF0-08F4-4956-B52A-5B74B5028CD4}" type="pres">
      <dgm:prSet presAssocID="{696681F6-538A-4974-B19A-2536841A9918}" presName="spaceBetweenRectangles" presStyleCnt="0"/>
      <dgm:spPr/>
    </dgm:pt>
    <dgm:pt modelId="{F9D25C6F-6865-4624-BEDC-279807B52A4D}" type="pres">
      <dgm:prSet presAssocID="{CAAA28CE-2F40-4886-82CE-A8444AC1DA56}" presName="parentLin" presStyleCnt="0"/>
      <dgm:spPr/>
    </dgm:pt>
    <dgm:pt modelId="{2FCAEA9E-8C69-433F-A8B4-1DC363E306A8}" type="pres">
      <dgm:prSet presAssocID="{CAAA28CE-2F40-4886-82CE-A8444AC1DA5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C06DE66-D9F5-43CD-B28A-D291960E48C6}" type="pres">
      <dgm:prSet presAssocID="{CAAA28CE-2F40-4886-82CE-A8444AC1DA56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DF084-5BB4-489D-BF5C-2980350E412F}" type="pres">
      <dgm:prSet presAssocID="{CAAA28CE-2F40-4886-82CE-A8444AC1DA56}" presName="negativeSpace" presStyleCnt="0"/>
      <dgm:spPr/>
    </dgm:pt>
    <dgm:pt modelId="{4A9E2635-8E88-4C6A-9B4B-EA2B57ED0385}" type="pres">
      <dgm:prSet presAssocID="{CAAA28CE-2F40-4886-82CE-A8444AC1DA56}" presName="childText" presStyleLbl="conFgAcc1" presStyleIdx="3" presStyleCnt="5">
        <dgm:presLayoutVars>
          <dgm:bulletEnabled val="1"/>
        </dgm:presLayoutVars>
      </dgm:prSet>
      <dgm:spPr/>
    </dgm:pt>
    <dgm:pt modelId="{BF476103-0253-485C-88E4-3931CCE6C48E}" type="pres">
      <dgm:prSet presAssocID="{D85AA38C-B75A-4187-8EFB-8C72C39A4A6C}" presName="spaceBetweenRectangles" presStyleCnt="0"/>
      <dgm:spPr/>
    </dgm:pt>
    <dgm:pt modelId="{DFCAC65A-08AE-4CE8-B244-86D1B4946888}" type="pres">
      <dgm:prSet presAssocID="{14DE6C9D-E61E-46E0-97AB-5EA402A130FE}" presName="parentLin" presStyleCnt="0"/>
      <dgm:spPr/>
    </dgm:pt>
    <dgm:pt modelId="{3FD73B7B-361F-441A-80AC-8DBF77635149}" type="pres">
      <dgm:prSet presAssocID="{14DE6C9D-E61E-46E0-97AB-5EA402A130F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A0EE838-5E6C-4E33-89BC-BDDE76B7DC19}" type="pres">
      <dgm:prSet presAssocID="{14DE6C9D-E61E-46E0-97AB-5EA402A130F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FFCB1-DE4B-4FB9-93C0-932960222EBB}" type="pres">
      <dgm:prSet presAssocID="{14DE6C9D-E61E-46E0-97AB-5EA402A130FE}" presName="negativeSpace" presStyleCnt="0"/>
      <dgm:spPr/>
    </dgm:pt>
    <dgm:pt modelId="{F1CBB740-18E9-4EC3-BAFD-21DD5992A120}" type="pres">
      <dgm:prSet presAssocID="{14DE6C9D-E61E-46E0-97AB-5EA402A130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49FA95D-0B20-44C8-894E-8C6A06825374}" srcId="{1F2B502A-B01D-4FDF-8A07-FEA2D58D2C88}" destId="{CAAA28CE-2F40-4886-82CE-A8444AC1DA56}" srcOrd="3" destOrd="0" parTransId="{A45E887C-F960-4569-B2A5-F888D0140EDF}" sibTransId="{D85AA38C-B75A-4187-8EFB-8C72C39A4A6C}"/>
    <dgm:cxn modelId="{A5D6209B-A7A4-4BA0-B50E-1147A1BA88F9}" type="presOf" srcId="{CAAA28CE-2F40-4886-82CE-A8444AC1DA56}" destId="{2FCAEA9E-8C69-433F-A8B4-1DC363E306A8}" srcOrd="0" destOrd="0" presId="urn:microsoft.com/office/officeart/2005/8/layout/list1"/>
    <dgm:cxn modelId="{9A833A81-D80F-4B99-8A9A-1CBFA0AA020C}" srcId="{1F2B502A-B01D-4FDF-8A07-FEA2D58D2C88}" destId="{08D8E552-0AA7-4331-ACBB-EC9B43F17FF8}" srcOrd="0" destOrd="0" parTransId="{5C305FDA-8391-4A3B-83B0-891E97A0702C}" sibTransId="{E2324AAD-25E9-4A3B-9F95-1E63AC543CAF}"/>
    <dgm:cxn modelId="{93BA127D-46C6-4F0E-BEEC-2776437B7BB7}" srcId="{1F2B502A-B01D-4FDF-8A07-FEA2D58D2C88}" destId="{14DE6C9D-E61E-46E0-97AB-5EA402A130FE}" srcOrd="4" destOrd="0" parTransId="{B240B900-DD50-4258-ADEF-1E37C088DD52}" sibTransId="{FFBBBD20-54C0-4BB4-9733-2F3E237104BE}"/>
    <dgm:cxn modelId="{218FFE18-637F-4352-B975-CCB1967360D1}" type="presOf" srcId="{39E63F09-1520-470B-9D94-0389AA996DC1}" destId="{378ACDCC-63BB-4997-9D41-EF622F46F4E2}" srcOrd="1" destOrd="0" presId="urn:microsoft.com/office/officeart/2005/8/layout/list1"/>
    <dgm:cxn modelId="{85B8B360-E207-4577-A65E-76D4E1B9C6CB}" type="presOf" srcId="{69CA5667-EFB4-4449-9051-1ED05B47F8A8}" destId="{D6A5DDDF-01A9-4358-AE13-045A45D77FDF}" srcOrd="1" destOrd="0" presId="urn:microsoft.com/office/officeart/2005/8/layout/list1"/>
    <dgm:cxn modelId="{9D3EEAE7-5227-4DB1-B4DA-7BE8257F398E}" type="presOf" srcId="{39E63F09-1520-470B-9D94-0389AA996DC1}" destId="{E7AB2D84-1CD3-4318-BC14-7B8942C4D3FF}" srcOrd="0" destOrd="0" presId="urn:microsoft.com/office/officeart/2005/8/layout/list1"/>
    <dgm:cxn modelId="{13910CC4-111B-494D-BA46-A4811F0BBDC9}" srcId="{1F2B502A-B01D-4FDF-8A07-FEA2D58D2C88}" destId="{69CA5667-EFB4-4449-9051-1ED05B47F8A8}" srcOrd="1" destOrd="0" parTransId="{2187564E-A463-438F-8819-6046235F4DB2}" sibTransId="{C05FDD3B-2791-43A4-B35D-4DD05945E61D}"/>
    <dgm:cxn modelId="{945D1B12-5C3A-4C98-8322-3CC4DA9668E8}" srcId="{1F2B502A-B01D-4FDF-8A07-FEA2D58D2C88}" destId="{39E63F09-1520-470B-9D94-0389AA996DC1}" srcOrd="2" destOrd="0" parTransId="{19EC00C8-6540-41A0-AE3F-4F4B8DEBF1BB}" sibTransId="{696681F6-538A-4974-B19A-2536841A9918}"/>
    <dgm:cxn modelId="{789163EB-4A30-435F-B989-471FE0C91E22}" type="presOf" srcId="{08D8E552-0AA7-4331-ACBB-EC9B43F17FF8}" destId="{EE72C58E-4A51-4E62-8DFD-127F76BFA995}" srcOrd="1" destOrd="0" presId="urn:microsoft.com/office/officeart/2005/8/layout/list1"/>
    <dgm:cxn modelId="{F54CA54B-6245-4D9B-805B-C63AFE8441D1}" type="presOf" srcId="{CAAA28CE-2F40-4886-82CE-A8444AC1DA56}" destId="{9C06DE66-D9F5-43CD-B28A-D291960E48C6}" srcOrd="1" destOrd="0" presId="urn:microsoft.com/office/officeart/2005/8/layout/list1"/>
    <dgm:cxn modelId="{FECEBE7D-A868-45AA-A885-94236C6E59C5}" type="presOf" srcId="{69CA5667-EFB4-4449-9051-1ED05B47F8A8}" destId="{3E74C69A-4B68-4525-BB47-0D837FCB0EA5}" srcOrd="0" destOrd="0" presId="urn:microsoft.com/office/officeart/2005/8/layout/list1"/>
    <dgm:cxn modelId="{EEB261EB-A601-47C5-A278-7B71F67C2703}" type="presOf" srcId="{14DE6C9D-E61E-46E0-97AB-5EA402A130FE}" destId="{3FD73B7B-361F-441A-80AC-8DBF77635149}" srcOrd="0" destOrd="0" presId="urn:microsoft.com/office/officeart/2005/8/layout/list1"/>
    <dgm:cxn modelId="{C2074B70-BB0B-4CBE-9FA4-C22A4AA7F7D5}" type="presOf" srcId="{1F2B502A-B01D-4FDF-8A07-FEA2D58D2C88}" destId="{16FFE83E-272A-4E70-8EC1-773A9D39D962}" srcOrd="0" destOrd="0" presId="urn:microsoft.com/office/officeart/2005/8/layout/list1"/>
    <dgm:cxn modelId="{2CC899B0-0101-4722-9CBD-438A9B4DB55B}" type="presOf" srcId="{14DE6C9D-E61E-46E0-97AB-5EA402A130FE}" destId="{CA0EE838-5E6C-4E33-89BC-BDDE76B7DC19}" srcOrd="1" destOrd="0" presId="urn:microsoft.com/office/officeart/2005/8/layout/list1"/>
    <dgm:cxn modelId="{EE97ADC5-B9C1-4336-AF8C-E1A702E3B9D7}" type="presOf" srcId="{08D8E552-0AA7-4331-ACBB-EC9B43F17FF8}" destId="{3E80DEE8-B3EF-4A42-976A-FB2FAB7ABA19}" srcOrd="0" destOrd="0" presId="urn:microsoft.com/office/officeart/2005/8/layout/list1"/>
    <dgm:cxn modelId="{98EFD97D-566A-44D6-ACD7-693F4C5E2437}" type="presParOf" srcId="{16FFE83E-272A-4E70-8EC1-773A9D39D962}" destId="{8478A90B-0A23-4697-BAB5-9AC0E0E71E7F}" srcOrd="0" destOrd="0" presId="urn:microsoft.com/office/officeart/2005/8/layout/list1"/>
    <dgm:cxn modelId="{37EB8554-6F0F-48DE-9E3E-529DE20A2F2E}" type="presParOf" srcId="{8478A90B-0A23-4697-BAB5-9AC0E0E71E7F}" destId="{3E80DEE8-B3EF-4A42-976A-FB2FAB7ABA19}" srcOrd="0" destOrd="0" presId="urn:microsoft.com/office/officeart/2005/8/layout/list1"/>
    <dgm:cxn modelId="{95C09A94-7728-4310-A1E8-042FA8845A4B}" type="presParOf" srcId="{8478A90B-0A23-4697-BAB5-9AC0E0E71E7F}" destId="{EE72C58E-4A51-4E62-8DFD-127F76BFA995}" srcOrd="1" destOrd="0" presId="urn:microsoft.com/office/officeart/2005/8/layout/list1"/>
    <dgm:cxn modelId="{6AFAB2C6-F582-4892-81C2-03EE60A2A78D}" type="presParOf" srcId="{16FFE83E-272A-4E70-8EC1-773A9D39D962}" destId="{752DF44F-8DE3-4A29-A361-BF6B73D3CECD}" srcOrd="1" destOrd="0" presId="urn:microsoft.com/office/officeart/2005/8/layout/list1"/>
    <dgm:cxn modelId="{4CF1E1DA-8DE7-4684-8DFB-E025AAA81854}" type="presParOf" srcId="{16FFE83E-272A-4E70-8EC1-773A9D39D962}" destId="{54CFDD1C-B7BE-4E2C-9084-6C8FD4AC54BC}" srcOrd="2" destOrd="0" presId="urn:microsoft.com/office/officeart/2005/8/layout/list1"/>
    <dgm:cxn modelId="{CBEFBD1A-C945-4DE9-BAA9-D9CA7F7127A5}" type="presParOf" srcId="{16FFE83E-272A-4E70-8EC1-773A9D39D962}" destId="{5A7A4572-B2F6-4861-807A-D33CAF711C03}" srcOrd="3" destOrd="0" presId="urn:microsoft.com/office/officeart/2005/8/layout/list1"/>
    <dgm:cxn modelId="{6C3AC9F2-424A-4D75-9EE4-0DDF0D255AA6}" type="presParOf" srcId="{16FFE83E-272A-4E70-8EC1-773A9D39D962}" destId="{844694AC-3724-4C0C-BE41-1D1CE19DE6E3}" srcOrd="4" destOrd="0" presId="urn:microsoft.com/office/officeart/2005/8/layout/list1"/>
    <dgm:cxn modelId="{53F4F1AD-4886-472E-B5A2-89A88161E8AE}" type="presParOf" srcId="{844694AC-3724-4C0C-BE41-1D1CE19DE6E3}" destId="{3E74C69A-4B68-4525-BB47-0D837FCB0EA5}" srcOrd="0" destOrd="0" presId="urn:microsoft.com/office/officeart/2005/8/layout/list1"/>
    <dgm:cxn modelId="{6FB13C86-B5D9-41D7-83D6-BE7BF9526D53}" type="presParOf" srcId="{844694AC-3724-4C0C-BE41-1D1CE19DE6E3}" destId="{D6A5DDDF-01A9-4358-AE13-045A45D77FDF}" srcOrd="1" destOrd="0" presId="urn:microsoft.com/office/officeart/2005/8/layout/list1"/>
    <dgm:cxn modelId="{0AC6ADD5-5286-4F34-907D-656D1E33638F}" type="presParOf" srcId="{16FFE83E-272A-4E70-8EC1-773A9D39D962}" destId="{2461C86C-C992-4700-A048-42AD30BBF54F}" srcOrd="5" destOrd="0" presId="urn:microsoft.com/office/officeart/2005/8/layout/list1"/>
    <dgm:cxn modelId="{668A26F6-5C05-4BCE-8587-066BA58E186D}" type="presParOf" srcId="{16FFE83E-272A-4E70-8EC1-773A9D39D962}" destId="{A7B94609-A0B9-485D-BEAA-CA93E154A486}" srcOrd="6" destOrd="0" presId="urn:microsoft.com/office/officeart/2005/8/layout/list1"/>
    <dgm:cxn modelId="{BE2CB2AE-546F-4223-BB95-BAEDBBC850D8}" type="presParOf" srcId="{16FFE83E-272A-4E70-8EC1-773A9D39D962}" destId="{328E8D7F-330B-42DF-8357-CE254C72B23A}" srcOrd="7" destOrd="0" presId="urn:microsoft.com/office/officeart/2005/8/layout/list1"/>
    <dgm:cxn modelId="{5AC3AF65-365B-44E0-A4B3-C3B87728F779}" type="presParOf" srcId="{16FFE83E-272A-4E70-8EC1-773A9D39D962}" destId="{D1D98B66-01ED-4E85-B53E-808E6FC7D7B8}" srcOrd="8" destOrd="0" presId="urn:microsoft.com/office/officeart/2005/8/layout/list1"/>
    <dgm:cxn modelId="{7F8D46C3-1666-466C-A684-F622C6013753}" type="presParOf" srcId="{D1D98B66-01ED-4E85-B53E-808E6FC7D7B8}" destId="{E7AB2D84-1CD3-4318-BC14-7B8942C4D3FF}" srcOrd="0" destOrd="0" presId="urn:microsoft.com/office/officeart/2005/8/layout/list1"/>
    <dgm:cxn modelId="{0B105CF2-DE04-4204-8B34-D15149BE5067}" type="presParOf" srcId="{D1D98B66-01ED-4E85-B53E-808E6FC7D7B8}" destId="{378ACDCC-63BB-4997-9D41-EF622F46F4E2}" srcOrd="1" destOrd="0" presId="urn:microsoft.com/office/officeart/2005/8/layout/list1"/>
    <dgm:cxn modelId="{958D43E0-D695-4602-ABB6-8FAA65DB0E15}" type="presParOf" srcId="{16FFE83E-272A-4E70-8EC1-773A9D39D962}" destId="{F894BFE2-B673-4C6E-8AA3-8CA9767CAE68}" srcOrd="9" destOrd="0" presId="urn:microsoft.com/office/officeart/2005/8/layout/list1"/>
    <dgm:cxn modelId="{C05DF612-1E30-4D03-AF8B-4B222B5F293B}" type="presParOf" srcId="{16FFE83E-272A-4E70-8EC1-773A9D39D962}" destId="{DFF6DE68-D130-4817-A79E-64E13A4EF6E3}" srcOrd="10" destOrd="0" presId="urn:microsoft.com/office/officeart/2005/8/layout/list1"/>
    <dgm:cxn modelId="{FC7ACC1F-DE1C-4B16-A03B-2BAABAA656B8}" type="presParOf" srcId="{16FFE83E-272A-4E70-8EC1-773A9D39D962}" destId="{0FCC4AF0-08F4-4956-B52A-5B74B5028CD4}" srcOrd="11" destOrd="0" presId="urn:microsoft.com/office/officeart/2005/8/layout/list1"/>
    <dgm:cxn modelId="{2239BAB9-88CB-4ED7-BECB-567477BEFB46}" type="presParOf" srcId="{16FFE83E-272A-4E70-8EC1-773A9D39D962}" destId="{F9D25C6F-6865-4624-BEDC-279807B52A4D}" srcOrd="12" destOrd="0" presId="urn:microsoft.com/office/officeart/2005/8/layout/list1"/>
    <dgm:cxn modelId="{E0453E65-EA54-4A94-ACBD-3FFF08E5731B}" type="presParOf" srcId="{F9D25C6F-6865-4624-BEDC-279807B52A4D}" destId="{2FCAEA9E-8C69-433F-A8B4-1DC363E306A8}" srcOrd="0" destOrd="0" presId="urn:microsoft.com/office/officeart/2005/8/layout/list1"/>
    <dgm:cxn modelId="{4B1FBED5-9787-44BA-9656-BCEF9DB3A948}" type="presParOf" srcId="{F9D25C6F-6865-4624-BEDC-279807B52A4D}" destId="{9C06DE66-D9F5-43CD-B28A-D291960E48C6}" srcOrd="1" destOrd="0" presId="urn:microsoft.com/office/officeart/2005/8/layout/list1"/>
    <dgm:cxn modelId="{7FE2540C-DF91-41AD-98BB-3AA917E0C762}" type="presParOf" srcId="{16FFE83E-272A-4E70-8EC1-773A9D39D962}" destId="{314DF084-5BB4-489D-BF5C-2980350E412F}" srcOrd="13" destOrd="0" presId="urn:microsoft.com/office/officeart/2005/8/layout/list1"/>
    <dgm:cxn modelId="{03042277-B0D8-4D0E-8E88-EB0F10ACFDC6}" type="presParOf" srcId="{16FFE83E-272A-4E70-8EC1-773A9D39D962}" destId="{4A9E2635-8E88-4C6A-9B4B-EA2B57ED0385}" srcOrd="14" destOrd="0" presId="urn:microsoft.com/office/officeart/2005/8/layout/list1"/>
    <dgm:cxn modelId="{8521F439-49CA-4F4E-BBDD-A5927055B3D1}" type="presParOf" srcId="{16FFE83E-272A-4E70-8EC1-773A9D39D962}" destId="{BF476103-0253-485C-88E4-3931CCE6C48E}" srcOrd="15" destOrd="0" presId="urn:microsoft.com/office/officeart/2005/8/layout/list1"/>
    <dgm:cxn modelId="{17985583-42A0-41CD-88B5-55C0BEDCA87C}" type="presParOf" srcId="{16FFE83E-272A-4E70-8EC1-773A9D39D962}" destId="{DFCAC65A-08AE-4CE8-B244-86D1B4946888}" srcOrd="16" destOrd="0" presId="urn:microsoft.com/office/officeart/2005/8/layout/list1"/>
    <dgm:cxn modelId="{F2E9942E-9BA3-4F44-85FA-8123AC688FED}" type="presParOf" srcId="{DFCAC65A-08AE-4CE8-B244-86D1B4946888}" destId="{3FD73B7B-361F-441A-80AC-8DBF77635149}" srcOrd="0" destOrd="0" presId="urn:microsoft.com/office/officeart/2005/8/layout/list1"/>
    <dgm:cxn modelId="{91C12535-5235-4C10-B619-312A186C4D11}" type="presParOf" srcId="{DFCAC65A-08AE-4CE8-B244-86D1B4946888}" destId="{CA0EE838-5E6C-4E33-89BC-BDDE76B7DC19}" srcOrd="1" destOrd="0" presId="urn:microsoft.com/office/officeart/2005/8/layout/list1"/>
    <dgm:cxn modelId="{1CA573A6-220C-4DA1-BB55-FDBD247D5D95}" type="presParOf" srcId="{16FFE83E-272A-4E70-8EC1-773A9D39D962}" destId="{515FFCB1-DE4B-4FB9-93C0-932960222EBB}" srcOrd="17" destOrd="0" presId="urn:microsoft.com/office/officeart/2005/8/layout/list1"/>
    <dgm:cxn modelId="{61BCDD3A-59C1-4AFE-981F-72349516B079}" type="presParOf" srcId="{16FFE83E-272A-4E70-8EC1-773A9D39D962}" destId="{F1CBB740-18E9-4EC3-BAFD-21DD5992A1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F8E1A-EE36-46DF-B762-3399D456BFF8}" type="doc">
      <dgm:prSet loTypeId="urn:microsoft.com/office/officeart/2005/8/layout/vList3" loCatId="list" qsTypeId="urn:microsoft.com/office/officeart/2005/8/quickstyle/simple1#2" qsCatId="simple" csTypeId="urn:microsoft.com/office/officeart/2005/8/colors/accent1_2#2" csCatId="accent1" phldr="1"/>
      <dgm:spPr/>
    </dgm:pt>
    <dgm:pt modelId="{FFC858AF-15EF-40E7-AE25-88AC2C9B6FA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обеспечивает визуализацию учебного процесса</a:t>
          </a:r>
          <a:endParaRPr lang="ru-RU" sz="2400" dirty="0">
            <a:solidFill>
              <a:schemeClr val="bg1"/>
            </a:solidFill>
          </a:endParaRPr>
        </a:p>
      </dgm:t>
    </dgm:pt>
    <dgm:pt modelId="{1753ED91-E20C-44DE-8567-212A5F3842E9}" type="parTrans" cxnId="{784EE0BE-443E-42FC-9CE6-2325B3F9B0AD}">
      <dgm:prSet/>
      <dgm:spPr/>
      <dgm:t>
        <a:bodyPr/>
        <a:lstStyle/>
        <a:p>
          <a:endParaRPr lang="ru-RU"/>
        </a:p>
      </dgm:t>
    </dgm:pt>
    <dgm:pt modelId="{A725880A-F1B2-4A07-8E46-727354136B42}" type="sibTrans" cxnId="{784EE0BE-443E-42FC-9CE6-2325B3F9B0AD}">
      <dgm:prSet/>
      <dgm:spPr/>
      <dgm:t>
        <a:bodyPr/>
        <a:lstStyle/>
        <a:p>
          <a:endParaRPr lang="ru-RU"/>
        </a:p>
      </dgm:t>
    </dgm:pt>
    <dgm:pt modelId="{4DBC64ED-4594-4E6A-896A-49BF0945D486}">
      <dgm:prSet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способствует совершенствованию процесса обучения</a:t>
          </a:r>
          <a:endParaRPr lang="ru-RU" sz="2200" dirty="0" smtClean="0">
            <a:solidFill>
              <a:schemeClr val="bg1"/>
            </a:solidFill>
          </a:endParaRPr>
        </a:p>
      </dgm:t>
    </dgm:pt>
    <dgm:pt modelId="{37B1B1E0-E7A8-4706-8924-76EACEF32B84}" type="parTrans" cxnId="{98E34A27-72C8-49F2-A50C-9A26D2B3A469}">
      <dgm:prSet/>
      <dgm:spPr/>
      <dgm:t>
        <a:bodyPr/>
        <a:lstStyle/>
        <a:p>
          <a:endParaRPr lang="ru-RU"/>
        </a:p>
      </dgm:t>
    </dgm:pt>
    <dgm:pt modelId="{1A3FEBE9-43DF-482D-935F-C52F103A799A}" type="sibTrans" cxnId="{98E34A27-72C8-49F2-A50C-9A26D2B3A469}">
      <dgm:prSet/>
      <dgm:spPr/>
      <dgm:t>
        <a:bodyPr/>
        <a:lstStyle/>
        <a:p>
          <a:endParaRPr lang="ru-RU"/>
        </a:p>
      </dgm:t>
    </dgm:pt>
    <dgm:pt modelId="{673D5E91-B40F-4EFF-9C3D-C2F85270307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активизирует мыслительную деятельность</a:t>
          </a:r>
        </a:p>
      </dgm:t>
    </dgm:pt>
    <dgm:pt modelId="{C7168089-B53C-4484-A96E-6F75F27DFB4C}" type="parTrans" cxnId="{D785F8A7-E3E4-40A7-A7F3-203DF541E276}">
      <dgm:prSet/>
      <dgm:spPr/>
      <dgm:t>
        <a:bodyPr/>
        <a:lstStyle/>
        <a:p>
          <a:endParaRPr lang="ru-RU"/>
        </a:p>
      </dgm:t>
    </dgm:pt>
    <dgm:pt modelId="{89990A92-5AA0-43A3-87A0-4C3293089FBC}" type="sibTrans" cxnId="{D785F8A7-E3E4-40A7-A7F3-203DF541E276}">
      <dgm:prSet/>
      <dgm:spPr/>
      <dgm:t>
        <a:bodyPr/>
        <a:lstStyle/>
        <a:p>
          <a:endParaRPr lang="ru-RU"/>
        </a:p>
      </dgm:t>
    </dgm:pt>
    <dgm:pt modelId="{264C6483-60F4-4B20-ACD8-64366431F93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позволяет проводить уроки в активной диалоговой форме</a:t>
          </a:r>
          <a:endParaRPr lang="ru-RU" dirty="0">
            <a:solidFill>
              <a:schemeClr val="bg1"/>
            </a:solidFill>
          </a:endParaRPr>
        </a:p>
      </dgm:t>
    </dgm:pt>
    <dgm:pt modelId="{EDDAFC3E-49C9-4BD9-9D3D-09551AFCD2DB}" type="parTrans" cxnId="{6CFAF599-948B-4F08-970C-76D1B13B8A2E}">
      <dgm:prSet/>
      <dgm:spPr/>
      <dgm:t>
        <a:bodyPr/>
        <a:lstStyle/>
        <a:p>
          <a:endParaRPr lang="ru-RU"/>
        </a:p>
      </dgm:t>
    </dgm:pt>
    <dgm:pt modelId="{35750DFB-606A-48B1-AF94-161B6CE70DE6}" type="sibTrans" cxnId="{6CFAF599-948B-4F08-970C-76D1B13B8A2E}">
      <dgm:prSet/>
      <dgm:spPr/>
      <dgm:t>
        <a:bodyPr/>
        <a:lstStyle/>
        <a:p>
          <a:endParaRPr lang="ru-RU"/>
        </a:p>
      </dgm:t>
    </dgm:pt>
    <dgm:pt modelId="{48F4CE81-A4FA-4259-9139-8B988B4CEC2E}" type="pres">
      <dgm:prSet presAssocID="{7D2F8E1A-EE36-46DF-B762-3399D456BFF8}" presName="linearFlow" presStyleCnt="0">
        <dgm:presLayoutVars>
          <dgm:dir/>
          <dgm:resizeHandles val="exact"/>
        </dgm:presLayoutVars>
      </dgm:prSet>
      <dgm:spPr/>
    </dgm:pt>
    <dgm:pt modelId="{A49755BE-197F-43C6-BD79-8895118C8321}" type="pres">
      <dgm:prSet presAssocID="{FFC858AF-15EF-40E7-AE25-88AC2C9B6FA1}" presName="composite" presStyleCnt="0"/>
      <dgm:spPr/>
    </dgm:pt>
    <dgm:pt modelId="{D6A4C466-66AC-49E2-8B2C-1104C821D17A}" type="pres">
      <dgm:prSet presAssocID="{FFC858AF-15EF-40E7-AE25-88AC2C9B6FA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12AAFB-8988-4D4D-99B7-492CB0B24848}" type="pres">
      <dgm:prSet presAssocID="{FFC858AF-15EF-40E7-AE25-88AC2C9B6FA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BC1B1-DC9C-41A3-B384-C0DFD175DA40}" type="pres">
      <dgm:prSet presAssocID="{A725880A-F1B2-4A07-8E46-727354136B42}" presName="spacing" presStyleCnt="0"/>
      <dgm:spPr/>
    </dgm:pt>
    <dgm:pt modelId="{07EFD587-F85C-4FD1-9262-D7D24BA4E5F7}" type="pres">
      <dgm:prSet presAssocID="{4DBC64ED-4594-4E6A-896A-49BF0945D486}" presName="composite" presStyleCnt="0"/>
      <dgm:spPr/>
    </dgm:pt>
    <dgm:pt modelId="{9349F867-C397-4EE6-A470-2AF624160275}" type="pres">
      <dgm:prSet presAssocID="{4DBC64ED-4594-4E6A-896A-49BF0945D486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7819F8-004C-4535-BBE7-F4CD66D79CB2}" type="pres">
      <dgm:prSet presAssocID="{4DBC64ED-4594-4E6A-896A-49BF0945D48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B1607-443E-4896-A03F-331E3EC35A8C}" type="pres">
      <dgm:prSet presAssocID="{1A3FEBE9-43DF-482D-935F-C52F103A799A}" presName="spacing" presStyleCnt="0"/>
      <dgm:spPr/>
    </dgm:pt>
    <dgm:pt modelId="{BB71E020-38F6-4915-BBB6-4256508E41E2}" type="pres">
      <dgm:prSet presAssocID="{673D5E91-B40F-4EFF-9C3D-C2F852703072}" presName="composite" presStyleCnt="0"/>
      <dgm:spPr/>
    </dgm:pt>
    <dgm:pt modelId="{A2C75FEA-4E76-412D-9BB8-1D410AB2F718}" type="pres">
      <dgm:prSet presAssocID="{673D5E91-B40F-4EFF-9C3D-C2F852703072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6D4CB0D-8464-4E2D-9C0A-7DAC0FC2E782}" type="pres">
      <dgm:prSet presAssocID="{673D5E91-B40F-4EFF-9C3D-C2F85270307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9B547-B94C-424B-A69E-9AAF056343B5}" type="pres">
      <dgm:prSet presAssocID="{89990A92-5AA0-43A3-87A0-4C3293089FBC}" presName="spacing" presStyleCnt="0"/>
      <dgm:spPr/>
    </dgm:pt>
    <dgm:pt modelId="{0CFEC7B0-BD8F-4D38-ACAC-4DE841C6D089}" type="pres">
      <dgm:prSet presAssocID="{264C6483-60F4-4B20-ACD8-64366431F93A}" presName="composite" presStyleCnt="0"/>
      <dgm:spPr/>
    </dgm:pt>
    <dgm:pt modelId="{C91DC936-FC71-400F-8F25-D3D49CC4A1FB}" type="pres">
      <dgm:prSet presAssocID="{264C6483-60F4-4B20-ACD8-64366431F93A}" presName="imgShp" presStyleLbl="fgImgPlace1" presStyleIdx="3" presStyleCnt="4" custScaleX="126154" custScaleY="1112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FCF9F61-202B-4285-8AC9-EF02D0EEA160}" type="pres">
      <dgm:prSet presAssocID="{264C6483-60F4-4B20-ACD8-64366431F93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5F8A7-E3E4-40A7-A7F3-203DF541E276}" srcId="{7D2F8E1A-EE36-46DF-B762-3399D456BFF8}" destId="{673D5E91-B40F-4EFF-9C3D-C2F852703072}" srcOrd="2" destOrd="0" parTransId="{C7168089-B53C-4484-A96E-6F75F27DFB4C}" sibTransId="{89990A92-5AA0-43A3-87A0-4C3293089FBC}"/>
    <dgm:cxn modelId="{B2A6776D-8DA0-4578-BA70-1F81396D7428}" type="presOf" srcId="{7D2F8E1A-EE36-46DF-B762-3399D456BFF8}" destId="{48F4CE81-A4FA-4259-9139-8B988B4CEC2E}" srcOrd="0" destOrd="0" presId="urn:microsoft.com/office/officeart/2005/8/layout/vList3"/>
    <dgm:cxn modelId="{6CFAF599-948B-4F08-970C-76D1B13B8A2E}" srcId="{7D2F8E1A-EE36-46DF-B762-3399D456BFF8}" destId="{264C6483-60F4-4B20-ACD8-64366431F93A}" srcOrd="3" destOrd="0" parTransId="{EDDAFC3E-49C9-4BD9-9D3D-09551AFCD2DB}" sibTransId="{35750DFB-606A-48B1-AF94-161B6CE70DE6}"/>
    <dgm:cxn modelId="{46CD5571-C29E-4EB5-B129-06BCD392B03D}" type="presOf" srcId="{4DBC64ED-4594-4E6A-896A-49BF0945D486}" destId="{B37819F8-004C-4535-BBE7-F4CD66D79CB2}" srcOrd="0" destOrd="0" presId="urn:microsoft.com/office/officeart/2005/8/layout/vList3"/>
    <dgm:cxn modelId="{36E72936-0343-4987-9869-22F3E93DF9F9}" type="presOf" srcId="{FFC858AF-15EF-40E7-AE25-88AC2C9B6FA1}" destId="{5712AAFB-8988-4D4D-99B7-492CB0B24848}" srcOrd="0" destOrd="0" presId="urn:microsoft.com/office/officeart/2005/8/layout/vList3"/>
    <dgm:cxn modelId="{74C5C639-14DB-41CC-9188-5D4577F4407A}" type="presOf" srcId="{673D5E91-B40F-4EFF-9C3D-C2F852703072}" destId="{B6D4CB0D-8464-4E2D-9C0A-7DAC0FC2E782}" srcOrd="0" destOrd="0" presId="urn:microsoft.com/office/officeart/2005/8/layout/vList3"/>
    <dgm:cxn modelId="{98E34A27-72C8-49F2-A50C-9A26D2B3A469}" srcId="{7D2F8E1A-EE36-46DF-B762-3399D456BFF8}" destId="{4DBC64ED-4594-4E6A-896A-49BF0945D486}" srcOrd="1" destOrd="0" parTransId="{37B1B1E0-E7A8-4706-8924-76EACEF32B84}" sibTransId="{1A3FEBE9-43DF-482D-935F-C52F103A799A}"/>
    <dgm:cxn modelId="{784EE0BE-443E-42FC-9CE6-2325B3F9B0AD}" srcId="{7D2F8E1A-EE36-46DF-B762-3399D456BFF8}" destId="{FFC858AF-15EF-40E7-AE25-88AC2C9B6FA1}" srcOrd="0" destOrd="0" parTransId="{1753ED91-E20C-44DE-8567-212A5F3842E9}" sibTransId="{A725880A-F1B2-4A07-8E46-727354136B42}"/>
    <dgm:cxn modelId="{C1763859-C4EA-4C03-ADF0-824F9EFFA133}" type="presOf" srcId="{264C6483-60F4-4B20-ACD8-64366431F93A}" destId="{9FCF9F61-202B-4285-8AC9-EF02D0EEA160}" srcOrd="0" destOrd="0" presId="urn:microsoft.com/office/officeart/2005/8/layout/vList3"/>
    <dgm:cxn modelId="{7FDA1992-B6F2-4900-8348-6B70DD3D679E}" type="presParOf" srcId="{48F4CE81-A4FA-4259-9139-8B988B4CEC2E}" destId="{A49755BE-197F-43C6-BD79-8895118C8321}" srcOrd="0" destOrd="0" presId="urn:microsoft.com/office/officeart/2005/8/layout/vList3"/>
    <dgm:cxn modelId="{7961DF1C-3C87-4A68-BB7A-6C8C2C6945D7}" type="presParOf" srcId="{A49755BE-197F-43C6-BD79-8895118C8321}" destId="{D6A4C466-66AC-49E2-8B2C-1104C821D17A}" srcOrd="0" destOrd="0" presId="urn:microsoft.com/office/officeart/2005/8/layout/vList3"/>
    <dgm:cxn modelId="{D326E8D1-7316-49FD-8E39-B805646EA54C}" type="presParOf" srcId="{A49755BE-197F-43C6-BD79-8895118C8321}" destId="{5712AAFB-8988-4D4D-99B7-492CB0B24848}" srcOrd="1" destOrd="0" presId="urn:microsoft.com/office/officeart/2005/8/layout/vList3"/>
    <dgm:cxn modelId="{E57A3C70-0A09-42D7-BB00-161C7EAA6863}" type="presParOf" srcId="{48F4CE81-A4FA-4259-9139-8B988B4CEC2E}" destId="{D26BC1B1-DC9C-41A3-B384-C0DFD175DA40}" srcOrd="1" destOrd="0" presId="urn:microsoft.com/office/officeart/2005/8/layout/vList3"/>
    <dgm:cxn modelId="{2A5536A1-0219-4BFF-A259-A3FCAD985E42}" type="presParOf" srcId="{48F4CE81-A4FA-4259-9139-8B988B4CEC2E}" destId="{07EFD587-F85C-4FD1-9262-D7D24BA4E5F7}" srcOrd="2" destOrd="0" presId="urn:microsoft.com/office/officeart/2005/8/layout/vList3"/>
    <dgm:cxn modelId="{7689D9A4-645B-436F-AD85-A144CA1F7E71}" type="presParOf" srcId="{07EFD587-F85C-4FD1-9262-D7D24BA4E5F7}" destId="{9349F867-C397-4EE6-A470-2AF624160275}" srcOrd="0" destOrd="0" presId="urn:microsoft.com/office/officeart/2005/8/layout/vList3"/>
    <dgm:cxn modelId="{D1A6C065-1C38-4CC4-869E-AED52E836ADB}" type="presParOf" srcId="{07EFD587-F85C-4FD1-9262-D7D24BA4E5F7}" destId="{B37819F8-004C-4535-BBE7-F4CD66D79CB2}" srcOrd="1" destOrd="0" presId="urn:microsoft.com/office/officeart/2005/8/layout/vList3"/>
    <dgm:cxn modelId="{2DDDEC6C-AA5B-4292-93D1-87E82EEBDC42}" type="presParOf" srcId="{48F4CE81-A4FA-4259-9139-8B988B4CEC2E}" destId="{057B1607-443E-4896-A03F-331E3EC35A8C}" srcOrd="3" destOrd="0" presId="urn:microsoft.com/office/officeart/2005/8/layout/vList3"/>
    <dgm:cxn modelId="{7DA2E957-AAFB-4C58-8598-642B843DBC65}" type="presParOf" srcId="{48F4CE81-A4FA-4259-9139-8B988B4CEC2E}" destId="{BB71E020-38F6-4915-BBB6-4256508E41E2}" srcOrd="4" destOrd="0" presId="urn:microsoft.com/office/officeart/2005/8/layout/vList3"/>
    <dgm:cxn modelId="{489CC62B-9ACD-463F-B6BB-05402E99DAB2}" type="presParOf" srcId="{BB71E020-38F6-4915-BBB6-4256508E41E2}" destId="{A2C75FEA-4E76-412D-9BB8-1D410AB2F718}" srcOrd="0" destOrd="0" presId="urn:microsoft.com/office/officeart/2005/8/layout/vList3"/>
    <dgm:cxn modelId="{3A91683F-0101-4D1F-990F-92E692832CAC}" type="presParOf" srcId="{BB71E020-38F6-4915-BBB6-4256508E41E2}" destId="{B6D4CB0D-8464-4E2D-9C0A-7DAC0FC2E782}" srcOrd="1" destOrd="0" presId="urn:microsoft.com/office/officeart/2005/8/layout/vList3"/>
    <dgm:cxn modelId="{193C57F0-6AB3-4CB4-9BD2-FFDB94A8A94B}" type="presParOf" srcId="{48F4CE81-A4FA-4259-9139-8B988B4CEC2E}" destId="{08B9B547-B94C-424B-A69E-9AAF056343B5}" srcOrd="5" destOrd="0" presId="urn:microsoft.com/office/officeart/2005/8/layout/vList3"/>
    <dgm:cxn modelId="{A9A490E5-4983-4EB0-B3E5-FAFDE7AEBAFE}" type="presParOf" srcId="{48F4CE81-A4FA-4259-9139-8B988B4CEC2E}" destId="{0CFEC7B0-BD8F-4D38-ACAC-4DE841C6D089}" srcOrd="6" destOrd="0" presId="urn:microsoft.com/office/officeart/2005/8/layout/vList3"/>
    <dgm:cxn modelId="{96E3BC7E-E180-4308-8E0B-9BFBDC563AD0}" type="presParOf" srcId="{0CFEC7B0-BD8F-4D38-ACAC-4DE841C6D089}" destId="{C91DC936-FC71-400F-8F25-D3D49CC4A1FB}" srcOrd="0" destOrd="0" presId="urn:microsoft.com/office/officeart/2005/8/layout/vList3"/>
    <dgm:cxn modelId="{77095694-11D2-4FB2-88B6-11D5264DFB17}" type="presParOf" srcId="{0CFEC7B0-BD8F-4D38-ACAC-4DE841C6D089}" destId="{9FCF9F61-202B-4285-8AC9-EF02D0EEA1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AA17A-99A8-44CA-8BB5-5BCEE20D3563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ADB845C-0272-4A6D-8A31-7090E62AF7F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Активизация познавательной деятельности</a:t>
          </a:r>
          <a:endParaRPr lang="ru-RU" dirty="0">
            <a:solidFill>
              <a:schemeClr val="bg1"/>
            </a:solidFill>
          </a:endParaRPr>
        </a:p>
      </dgm:t>
    </dgm:pt>
    <dgm:pt modelId="{3AB93C70-99BC-4112-B33E-A9957E068CD9}" type="parTrans" cxnId="{FCEB0FD4-F390-4550-9EC2-68548D66DF50}">
      <dgm:prSet/>
      <dgm:spPr/>
      <dgm:t>
        <a:bodyPr/>
        <a:lstStyle/>
        <a:p>
          <a:endParaRPr lang="ru-RU"/>
        </a:p>
      </dgm:t>
    </dgm:pt>
    <dgm:pt modelId="{85761E02-7C50-4F94-A8AE-4184B46A57E5}" type="sibTrans" cxnId="{FCEB0FD4-F390-4550-9EC2-68548D66DF50}">
      <dgm:prSet/>
      <dgm:spPr/>
      <dgm:t>
        <a:bodyPr/>
        <a:lstStyle/>
        <a:p>
          <a:endParaRPr lang="ru-RU"/>
        </a:p>
      </dgm:t>
    </dgm:pt>
    <dgm:pt modelId="{08E1020B-ED7E-494F-A752-DE84BB29D84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Достижение целей обучени</a:t>
          </a:r>
          <a:r>
            <a:rPr lang="ru-RU" dirty="0" smtClean="0">
              <a:solidFill>
                <a:schemeClr val="bg1">
                  <a:lumMod val="60000"/>
                  <a:lumOff val="40000"/>
                </a:schemeClr>
              </a:solidFill>
            </a:rPr>
            <a:t>я</a:t>
          </a:r>
          <a:endParaRPr lang="ru-RU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11947248-6C4B-410B-9565-4926641100BB}" type="parTrans" cxnId="{739C7797-854F-4724-8DBB-A67070BF826C}">
      <dgm:prSet/>
      <dgm:spPr/>
      <dgm:t>
        <a:bodyPr/>
        <a:lstStyle/>
        <a:p>
          <a:endParaRPr lang="ru-RU"/>
        </a:p>
      </dgm:t>
    </dgm:pt>
    <dgm:pt modelId="{10F94129-C5EA-4355-91F6-D137E9617785}" type="sibTrans" cxnId="{739C7797-854F-4724-8DBB-A67070BF826C}">
      <dgm:prSet/>
      <dgm:spPr/>
      <dgm:t>
        <a:bodyPr/>
        <a:lstStyle/>
        <a:p>
          <a:endParaRPr lang="ru-RU"/>
        </a:p>
      </dgm:t>
    </dgm:pt>
    <dgm:pt modelId="{A701C086-01B5-495E-96E9-0574294B729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Развитие  информационного мышления школьников</a:t>
          </a:r>
          <a:endParaRPr lang="ru-RU" dirty="0">
            <a:solidFill>
              <a:schemeClr val="bg1"/>
            </a:solidFill>
          </a:endParaRPr>
        </a:p>
      </dgm:t>
    </dgm:pt>
    <dgm:pt modelId="{579AFD39-2006-436E-91E1-55F031087326}" type="parTrans" cxnId="{DC4FC40F-A20F-4831-AD41-4ECDCAC38378}">
      <dgm:prSet/>
      <dgm:spPr/>
      <dgm:t>
        <a:bodyPr/>
        <a:lstStyle/>
        <a:p>
          <a:endParaRPr lang="ru-RU"/>
        </a:p>
      </dgm:t>
    </dgm:pt>
    <dgm:pt modelId="{6AD2D353-DE81-4120-B826-DAF51AB4C06F}" type="sibTrans" cxnId="{DC4FC40F-A20F-4831-AD41-4ECDCAC38378}">
      <dgm:prSet/>
      <dgm:spPr/>
      <dgm:t>
        <a:bodyPr/>
        <a:lstStyle/>
        <a:p>
          <a:endParaRPr lang="ru-RU"/>
        </a:p>
      </dgm:t>
    </dgm:pt>
    <dgm:pt modelId="{81A43D50-F022-4650-ABFC-595BFF7365A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Формирование информационно - коммуникационной компетенции</a:t>
          </a:r>
          <a:endParaRPr lang="ru-RU" dirty="0">
            <a:solidFill>
              <a:schemeClr val="bg1"/>
            </a:solidFill>
          </a:endParaRPr>
        </a:p>
      </dgm:t>
    </dgm:pt>
    <dgm:pt modelId="{7D2D0BDF-6A23-4305-A9BC-3E46827CF250}" type="parTrans" cxnId="{CCF7427B-62F4-4723-97ED-41459A81131F}">
      <dgm:prSet/>
      <dgm:spPr/>
      <dgm:t>
        <a:bodyPr/>
        <a:lstStyle/>
        <a:p>
          <a:endParaRPr lang="ru-RU"/>
        </a:p>
      </dgm:t>
    </dgm:pt>
    <dgm:pt modelId="{58F3CAC2-E677-4E39-AF7B-D3799840C440}" type="sibTrans" cxnId="{CCF7427B-62F4-4723-97ED-41459A81131F}">
      <dgm:prSet/>
      <dgm:spPr/>
      <dgm:t>
        <a:bodyPr/>
        <a:lstStyle/>
        <a:p>
          <a:endParaRPr lang="ru-RU"/>
        </a:p>
      </dgm:t>
    </dgm:pt>
    <dgm:pt modelId="{BE2DC9B1-C258-4DB9-914D-713FA8E7D63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Приобретение навыков работы на компьютере</a:t>
          </a:r>
          <a:endParaRPr lang="ru-RU" dirty="0">
            <a:solidFill>
              <a:schemeClr val="bg1"/>
            </a:solidFill>
          </a:endParaRPr>
        </a:p>
      </dgm:t>
    </dgm:pt>
    <dgm:pt modelId="{4F612C4F-3C22-4A12-8ACD-20E4BCCD0935}" type="parTrans" cxnId="{4B00C2EC-B189-4646-9D2D-C5289253CF26}">
      <dgm:prSet/>
      <dgm:spPr/>
      <dgm:t>
        <a:bodyPr/>
        <a:lstStyle/>
        <a:p>
          <a:endParaRPr lang="ru-RU"/>
        </a:p>
      </dgm:t>
    </dgm:pt>
    <dgm:pt modelId="{CD0021CD-4A12-457E-8D6E-3B0D602D84DB}" type="sibTrans" cxnId="{4B00C2EC-B189-4646-9D2D-C5289253CF26}">
      <dgm:prSet/>
      <dgm:spPr/>
      <dgm:t>
        <a:bodyPr/>
        <a:lstStyle/>
        <a:p>
          <a:endParaRPr lang="ru-RU"/>
        </a:p>
      </dgm:t>
    </dgm:pt>
    <dgm:pt modelId="{B4937382-F976-48E4-84B4-D4FAE906849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Повышение  уровня комфортности обучения</a:t>
          </a:r>
          <a:endParaRPr lang="ru-RU" dirty="0">
            <a:solidFill>
              <a:schemeClr val="bg1"/>
            </a:solidFill>
          </a:endParaRPr>
        </a:p>
      </dgm:t>
    </dgm:pt>
    <dgm:pt modelId="{6E2AE0B5-8577-4F1B-AA5F-78F2388C040D}" type="parTrans" cxnId="{9D01CA7C-8BCA-4D73-A2F4-805B5A8CF5D5}">
      <dgm:prSet/>
      <dgm:spPr/>
      <dgm:t>
        <a:bodyPr/>
        <a:lstStyle/>
        <a:p>
          <a:endParaRPr lang="ru-RU"/>
        </a:p>
      </dgm:t>
    </dgm:pt>
    <dgm:pt modelId="{3BB08DFB-F451-4BF8-B877-F8A012F83078}" type="sibTrans" cxnId="{9D01CA7C-8BCA-4D73-A2F4-805B5A8CF5D5}">
      <dgm:prSet/>
      <dgm:spPr/>
      <dgm:t>
        <a:bodyPr/>
        <a:lstStyle/>
        <a:p>
          <a:endParaRPr lang="ru-RU"/>
        </a:p>
      </dgm:t>
    </dgm:pt>
    <dgm:pt modelId="{772D307A-BAF0-4DE6-BC5D-B97F4827E71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Снижение дидактических затруднений у учащихся</a:t>
          </a:r>
          <a:endParaRPr lang="ru-RU" dirty="0">
            <a:solidFill>
              <a:schemeClr val="bg1"/>
            </a:solidFill>
          </a:endParaRPr>
        </a:p>
      </dgm:t>
    </dgm:pt>
    <dgm:pt modelId="{EE11B4BC-5153-4EBA-9974-F88B5E1BBB0A}" type="parTrans" cxnId="{10649787-0E80-4CD5-8411-B6A42FB558D1}">
      <dgm:prSet/>
      <dgm:spPr/>
      <dgm:t>
        <a:bodyPr/>
        <a:lstStyle/>
        <a:p>
          <a:endParaRPr lang="ru-RU"/>
        </a:p>
      </dgm:t>
    </dgm:pt>
    <dgm:pt modelId="{23EB9041-876B-4041-B42D-883B942B246D}" type="sibTrans" cxnId="{10649787-0E80-4CD5-8411-B6A42FB558D1}">
      <dgm:prSet/>
      <dgm:spPr/>
      <dgm:t>
        <a:bodyPr/>
        <a:lstStyle/>
        <a:p>
          <a:endParaRPr lang="ru-RU"/>
        </a:p>
      </dgm:t>
    </dgm:pt>
    <dgm:pt modelId="{C0BC49CB-B232-48CE-AA42-FFB1A901443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Повышение активности и инициативности младших школьников на уроке</a:t>
          </a:r>
          <a:endParaRPr lang="ru-RU" dirty="0">
            <a:solidFill>
              <a:schemeClr val="bg1"/>
            </a:solidFill>
          </a:endParaRPr>
        </a:p>
      </dgm:t>
    </dgm:pt>
    <dgm:pt modelId="{EA1B31FB-1813-4907-99CE-A34457143ACC}" type="parTrans" cxnId="{AA530FBC-BA49-4ABC-B05D-0F42ACF1DC65}">
      <dgm:prSet/>
      <dgm:spPr/>
      <dgm:t>
        <a:bodyPr/>
        <a:lstStyle/>
        <a:p>
          <a:endParaRPr lang="ru-RU"/>
        </a:p>
      </dgm:t>
    </dgm:pt>
    <dgm:pt modelId="{512ABA8E-56B4-47F8-B61B-31D108EDBF79}" type="sibTrans" cxnId="{AA530FBC-BA49-4ABC-B05D-0F42ACF1DC65}">
      <dgm:prSet/>
      <dgm:spPr/>
      <dgm:t>
        <a:bodyPr/>
        <a:lstStyle/>
        <a:p>
          <a:endParaRPr lang="ru-RU"/>
        </a:p>
      </dgm:t>
    </dgm:pt>
    <dgm:pt modelId="{E9D20778-6A07-4434-A80D-30A324FB2A6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Повышение  качественной успеваемости школьников</a:t>
          </a:r>
          <a:endParaRPr lang="ru-RU" dirty="0">
            <a:solidFill>
              <a:schemeClr val="bg1"/>
            </a:solidFill>
          </a:endParaRPr>
        </a:p>
      </dgm:t>
    </dgm:pt>
    <dgm:pt modelId="{4CAB714A-CFC7-4ED8-8416-C89C2F55C919}" type="parTrans" cxnId="{C9A44EBD-1C1A-47AB-9232-1FAB5B107A2E}">
      <dgm:prSet/>
      <dgm:spPr/>
      <dgm:t>
        <a:bodyPr/>
        <a:lstStyle/>
        <a:p>
          <a:endParaRPr lang="ru-RU"/>
        </a:p>
      </dgm:t>
    </dgm:pt>
    <dgm:pt modelId="{627F8A74-E194-4CE3-BDEF-FFF288FB3D70}" type="sibTrans" cxnId="{C9A44EBD-1C1A-47AB-9232-1FAB5B107A2E}">
      <dgm:prSet/>
      <dgm:spPr/>
      <dgm:t>
        <a:bodyPr/>
        <a:lstStyle/>
        <a:p>
          <a:endParaRPr lang="ru-RU"/>
        </a:p>
      </dgm:t>
    </dgm:pt>
    <dgm:pt modelId="{F2420FE1-4ADC-4857-940A-116670A1426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Развитие навыков самообразования и самоконтроля</a:t>
          </a:r>
          <a:endParaRPr lang="ru-RU" dirty="0">
            <a:solidFill>
              <a:schemeClr val="bg1"/>
            </a:solidFill>
          </a:endParaRPr>
        </a:p>
      </dgm:t>
    </dgm:pt>
    <dgm:pt modelId="{CA035E2C-9714-49E4-BB4E-DD3D36C2604E}" type="parTrans" cxnId="{5951DA6B-0E06-4929-A26A-B74825A3F13C}">
      <dgm:prSet/>
      <dgm:spPr/>
      <dgm:t>
        <a:bodyPr/>
        <a:lstStyle/>
        <a:p>
          <a:endParaRPr lang="ru-RU"/>
        </a:p>
      </dgm:t>
    </dgm:pt>
    <dgm:pt modelId="{1F4EB0BB-C742-4279-8A4C-26B6CE1E144A}" type="sibTrans" cxnId="{5951DA6B-0E06-4929-A26A-B74825A3F13C}">
      <dgm:prSet/>
      <dgm:spPr/>
      <dgm:t>
        <a:bodyPr/>
        <a:lstStyle/>
        <a:p>
          <a:endParaRPr lang="ru-RU"/>
        </a:p>
      </dgm:t>
    </dgm:pt>
    <dgm:pt modelId="{946CE9EA-5FA6-4404-BDF9-85F61C9BDCDB}" type="pres">
      <dgm:prSet presAssocID="{D02AA17A-99A8-44CA-8BB5-5BCEE20D3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638D1-AA04-4D19-BECD-071BA9C23F1B}" type="pres">
      <dgm:prSet presAssocID="{4ADB845C-0272-4A6D-8A31-7090E62AF7F7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78AD5-B798-4604-98F9-1065CFF4803F}" type="pres">
      <dgm:prSet presAssocID="{85761E02-7C50-4F94-A8AE-4184B46A57E5}" presName="spacer" presStyleCnt="0"/>
      <dgm:spPr/>
    </dgm:pt>
    <dgm:pt modelId="{97DFEED3-4321-4A6C-BA84-5FA7DB57A85D}" type="pres">
      <dgm:prSet presAssocID="{08E1020B-ED7E-494F-A752-DE84BB29D84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93EDB-FDB7-4D35-91D2-FF0EA5720F31}" type="pres">
      <dgm:prSet presAssocID="{10F94129-C5EA-4355-91F6-D137E9617785}" presName="spacer" presStyleCnt="0"/>
      <dgm:spPr/>
    </dgm:pt>
    <dgm:pt modelId="{32B685C5-C831-4415-A2EE-C0E478A0804E}" type="pres">
      <dgm:prSet presAssocID="{F2420FE1-4ADC-4857-940A-116670A1426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575F6-6E29-40A9-B296-D87FFD9EEFB8}" type="pres">
      <dgm:prSet presAssocID="{1F4EB0BB-C742-4279-8A4C-26B6CE1E144A}" presName="spacer" presStyleCnt="0"/>
      <dgm:spPr/>
    </dgm:pt>
    <dgm:pt modelId="{D913ED74-A243-437A-B254-6A618AA100CE}" type="pres">
      <dgm:prSet presAssocID="{E9D20778-6A07-4434-A80D-30A324FB2A6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108D-955B-4CA1-A11E-E63B549E8FD9}" type="pres">
      <dgm:prSet presAssocID="{627F8A74-E194-4CE3-BDEF-FFF288FB3D70}" presName="spacer" presStyleCnt="0"/>
      <dgm:spPr/>
    </dgm:pt>
    <dgm:pt modelId="{13F5CEB2-84A4-458B-AF87-F0AFAC6C4498}" type="pres">
      <dgm:prSet presAssocID="{A701C086-01B5-495E-96E9-0574294B7294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1541B-AE6D-47D5-BF48-34A31ADD53FC}" type="pres">
      <dgm:prSet presAssocID="{6AD2D353-DE81-4120-B826-DAF51AB4C06F}" presName="spacer" presStyleCnt="0"/>
      <dgm:spPr/>
    </dgm:pt>
    <dgm:pt modelId="{423B49D7-1AA6-4193-8AFE-5FC1BAE0B6F2}" type="pres">
      <dgm:prSet presAssocID="{81A43D50-F022-4650-ABFC-595BFF7365A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3C627-9BEF-4FA0-8F2F-C381B4BA0121}" type="pres">
      <dgm:prSet presAssocID="{58F3CAC2-E677-4E39-AF7B-D3799840C440}" presName="spacer" presStyleCnt="0"/>
      <dgm:spPr/>
    </dgm:pt>
    <dgm:pt modelId="{EDA8F023-2DD5-4FB9-98F6-75B20FDD946B}" type="pres">
      <dgm:prSet presAssocID="{BE2DC9B1-C258-4DB9-914D-713FA8E7D633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47EE4-C6AA-4BC0-8EF1-14501793244D}" type="pres">
      <dgm:prSet presAssocID="{CD0021CD-4A12-457E-8D6E-3B0D602D84DB}" presName="spacer" presStyleCnt="0"/>
      <dgm:spPr/>
    </dgm:pt>
    <dgm:pt modelId="{E817A4CC-E06E-412F-B0E9-B651B0BA3B7D}" type="pres">
      <dgm:prSet presAssocID="{B4937382-F976-48E4-84B4-D4FAE906849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C13C-D59A-439C-BAD2-E75AF6F1790D}" type="pres">
      <dgm:prSet presAssocID="{3BB08DFB-F451-4BF8-B877-F8A012F83078}" presName="spacer" presStyleCnt="0"/>
      <dgm:spPr/>
    </dgm:pt>
    <dgm:pt modelId="{5849F955-14AE-4248-8225-E1A92B119691}" type="pres">
      <dgm:prSet presAssocID="{772D307A-BAF0-4DE6-BC5D-B97F4827E71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C3144-8983-47D3-950C-335312C495AC}" type="pres">
      <dgm:prSet presAssocID="{23EB9041-876B-4041-B42D-883B942B246D}" presName="spacer" presStyleCnt="0"/>
      <dgm:spPr/>
    </dgm:pt>
    <dgm:pt modelId="{9CDF9D08-C29E-447F-8BB1-8F262F2F9308}" type="pres">
      <dgm:prSet presAssocID="{C0BC49CB-B232-48CE-AA42-FFB1A901443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1CA7C-8BCA-4D73-A2F4-805B5A8CF5D5}" srcId="{D02AA17A-99A8-44CA-8BB5-5BCEE20D3563}" destId="{B4937382-F976-48E4-84B4-D4FAE9068490}" srcOrd="7" destOrd="0" parTransId="{6E2AE0B5-8577-4F1B-AA5F-78F2388C040D}" sibTransId="{3BB08DFB-F451-4BF8-B877-F8A012F83078}"/>
    <dgm:cxn modelId="{AA530FBC-BA49-4ABC-B05D-0F42ACF1DC65}" srcId="{D02AA17A-99A8-44CA-8BB5-5BCEE20D3563}" destId="{C0BC49CB-B232-48CE-AA42-FFB1A9014436}" srcOrd="9" destOrd="0" parTransId="{EA1B31FB-1813-4907-99CE-A34457143ACC}" sibTransId="{512ABA8E-56B4-47F8-B61B-31D108EDBF79}"/>
    <dgm:cxn modelId="{739C7797-854F-4724-8DBB-A67070BF826C}" srcId="{D02AA17A-99A8-44CA-8BB5-5BCEE20D3563}" destId="{08E1020B-ED7E-494F-A752-DE84BB29D845}" srcOrd="1" destOrd="0" parTransId="{11947248-6C4B-410B-9565-4926641100BB}" sibTransId="{10F94129-C5EA-4355-91F6-D137E9617785}"/>
    <dgm:cxn modelId="{C9A44EBD-1C1A-47AB-9232-1FAB5B107A2E}" srcId="{D02AA17A-99A8-44CA-8BB5-5BCEE20D3563}" destId="{E9D20778-6A07-4434-A80D-30A324FB2A69}" srcOrd="3" destOrd="0" parTransId="{4CAB714A-CFC7-4ED8-8416-C89C2F55C919}" sibTransId="{627F8A74-E194-4CE3-BDEF-FFF288FB3D70}"/>
    <dgm:cxn modelId="{5951DA6B-0E06-4929-A26A-B74825A3F13C}" srcId="{D02AA17A-99A8-44CA-8BB5-5BCEE20D3563}" destId="{F2420FE1-4ADC-4857-940A-116670A14268}" srcOrd="2" destOrd="0" parTransId="{CA035E2C-9714-49E4-BB4E-DD3D36C2604E}" sibTransId="{1F4EB0BB-C742-4279-8A4C-26B6CE1E144A}"/>
    <dgm:cxn modelId="{12E98EAB-5D61-4D6E-B861-FD5C9B504094}" type="presOf" srcId="{A701C086-01B5-495E-96E9-0574294B7294}" destId="{13F5CEB2-84A4-458B-AF87-F0AFAC6C4498}" srcOrd="0" destOrd="0" presId="urn:microsoft.com/office/officeart/2005/8/layout/vList2"/>
    <dgm:cxn modelId="{CCF7427B-62F4-4723-97ED-41459A81131F}" srcId="{D02AA17A-99A8-44CA-8BB5-5BCEE20D3563}" destId="{81A43D50-F022-4650-ABFC-595BFF7365AF}" srcOrd="5" destOrd="0" parTransId="{7D2D0BDF-6A23-4305-A9BC-3E46827CF250}" sibTransId="{58F3CAC2-E677-4E39-AF7B-D3799840C440}"/>
    <dgm:cxn modelId="{ABFF0818-3373-41C2-8112-2EA5560545E3}" type="presOf" srcId="{81A43D50-F022-4650-ABFC-595BFF7365AF}" destId="{423B49D7-1AA6-4193-8AFE-5FC1BAE0B6F2}" srcOrd="0" destOrd="0" presId="urn:microsoft.com/office/officeart/2005/8/layout/vList2"/>
    <dgm:cxn modelId="{10649787-0E80-4CD5-8411-B6A42FB558D1}" srcId="{D02AA17A-99A8-44CA-8BB5-5BCEE20D3563}" destId="{772D307A-BAF0-4DE6-BC5D-B97F4827E716}" srcOrd="8" destOrd="0" parTransId="{EE11B4BC-5153-4EBA-9974-F88B5E1BBB0A}" sibTransId="{23EB9041-876B-4041-B42D-883B942B246D}"/>
    <dgm:cxn modelId="{4B00C2EC-B189-4646-9D2D-C5289253CF26}" srcId="{D02AA17A-99A8-44CA-8BB5-5BCEE20D3563}" destId="{BE2DC9B1-C258-4DB9-914D-713FA8E7D633}" srcOrd="6" destOrd="0" parTransId="{4F612C4F-3C22-4A12-8ACD-20E4BCCD0935}" sibTransId="{CD0021CD-4A12-457E-8D6E-3B0D602D84DB}"/>
    <dgm:cxn modelId="{FCEB0FD4-F390-4550-9EC2-68548D66DF50}" srcId="{D02AA17A-99A8-44CA-8BB5-5BCEE20D3563}" destId="{4ADB845C-0272-4A6D-8A31-7090E62AF7F7}" srcOrd="0" destOrd="0" parTransId="{3AB93C70-99BC-4112-B33E-A9957E068CD9}" sibTransId="{85761E02-7C50-4F94-A8AE-4184B46A57E5}"/>
    <dgm:cxn modelId="{E35B4C35-C088-4743-A65D-8DB9C27451C0}" type="presOf" srcId="{772D307A-BAF0-4DE6-BC5D-B97F4827E716}" destId="{5849F955-14AE-4248-8225-E1A92B119691}" srcOrd="0" destOrd="0" presId="urn:microsoft.com/office/officeart/2005/8/layout/vList2"/>
    <dgm:cxn modelId="{13EAFCC4-CA6F-407B-A530-0AD07578EDB5}" type="presOf" srcId="{4ADB845C-0272-4A6D-8A31-7090E62AF7F7}" destId="{40A638D1-AA04-4D19-BECD-071BA9C23F1B}" srcOrd="0" destOrd="0" presId="urn:microsoft.com/office/officeart/2005/8/layout/vList2"/>
    <dgm:cxn modelId="{567F4AD5-7C3A-4F36-9427-8FE9949D8DAD}" type="presOf" srcId="{F2420FE1-4ADC-4857-940A-116670A14268}" destId="{32B685C5-C831-4415-A2EE-C0E478A0804E}" srcOrd="0" destOrd="0" presId="urn:microsoft.com/office/officeart/2005/8/layout/vList2"/>
    <dgm:cxn modelId="{9E9F6B2A-548D-4237-84F2-D89CB3075FFA}" type="presOf" srcId="{B4937382-F976-48E4-84B4-D4FAE9068490}" destId="{E817A4CC-E06E-412F-B0E9-B651B0BA3B7D}" srcOrd="0" destOrd="0" presId="urn:microsoft.com/office/officeart/2005/8/layout/vList2"/>
    <dgm:cxn modelId="{4DDDA892-BE23-4AB2-A46E-2AC7A858FBAB}" type="presOf" srcId="{D02AA17A-99A8-44CA-8BB5-5BCEE20D3563}" destId="{946CE9EA-5FA6-4404-BDF9-85F61C9BDCDB}" srcOrd="0" destOrd="0" presId="urn:microsoft.com/office/officeart/2005/8/layout/vList2"/>
    <dgm:cxn modelId="{DC4FC40F-A20F-4831-AD41-4ECDCAC38378}" srcId="{D02AA17A-99A8-44CA-8BB5-5BCEE20D3563}" destId="{A701C086-01B5-495E-96E9-0574294B7294}" srcOrd="4" destOrd="0" parTransId="{579AFD39-2006-436E-91E1-55F031087326}" sibTransId="{6AD2D353-DE81-4120-B826-DAF51AB4C06F}"/>
    <dgm:cxn modelId="{473100B8-35E8-4736-9347-954B788D3FAF}" type="presOf" srcId="{C0BC49CB-B232-48CE-AA42-FFB1A9014436}" destId="{9CDF9D08-C29E-447F-8BB1-8F262F2F9308}" srcOrd="0" destOrd="0" presId="urn:microsoft.com/office/officeart/2005/8/layout/vList2"/>
    <dgm:cxn modelId="{2B47F718-F2EC-4D99-B38C-F5949DE78806}" type="presOf" srcId="{E9D20778-6A07-4434-A80D-30A324FB2A69}" destId="{D913ED74-A243-437A-B254-6A618AA100CE}" srcOrd="0" destOrd="0" presId="urn:microsoft.com/office/officeart/2005/8/layout/vList2"/>
    <dgm:cxn modelId="{D7084F81-01FC-4358-BABF-6399EC5EAF63}" type="presOf" srcId="{BE2DC9B1-C258-4DB9-914D-713FA8E7D633}" destId="{EDA8F023-2DD5-4FB9-98F6-75B20FDD946B}" srcOrd="0" destOrd="0" presId="urn:microsoft.com/office/officeart/2005/8/layout/vList2"/>
    <dgm:cxn modelId="{6AF3ABD3-D1F2-4C71-A6F3-7DBDD8D1F0B9}" type="presOf" srcId="{08E1020B-ED7E-494F-A752-DE84BB29D845}" destId="{97DFEED3-4321-4A6C-BA84-5FA7DB57A85D}" srcOrd="0" destOrd="0" presId="urn:microsoft.com/office/officeart/2005/8/layout/vList2"/>
    <dgm:cxn modelId="{285010F3-5076-4B49-99BF-A257A0451F51}" type="presParOf" srcId="{946CE9EA-5FA6-4404-BDF9-85F61C9BDCDB}" destId="{40A638D1-AA04-4D19-BECD-071BA9C23F1B}" srcOrd="0" destOrd="0" presId="urn:microsoft.com/office/officeart/2005/8/layout/vList2"/>
    <dgm:cxn modelId="{EB25C415-DC12-4589-98F0-F43D2A907BAB}" type="presParOf" srcId="{946CE9EA-5FA6-4404-BDF9-85F61C9BDCDB}" destId="{A2078AD5-B798-4604-98F9-1065CFF4803F}" srcOrd="1" destOrd="0" presId="urn:microsoft.com/office/officeart/2005/8/layout/vList2"/>
    <dgm:cxn modelId="{92FF0AD9-F878-459D-9E4E-0FFD4AED7887}" type="presParOf" srcId="{946CE9EA-5FA6-4404-BDF9-85F61C9BDCDB}" destId="{97DFEED3-4321-4A6C-BA84-5FA7DB57A85D}" srcOrd="2" destOrd="0" presId="urn:microsoft.com/office/officeart/2005/8/layout/vList2"/>
    <dgm:cxn modelId="{AEF515DE-8279-4D82-9497-419548B317F6}" type="presParOf" srcId="{946CE9EA-5FA6-4404-BDF9-85F61C9BDCDB}" destId="{C3793EDB-FDB7-4D35-91D2-FF0EA5720F31}" srcOrd="3" destOrd="0" presId="urn:microsoft.com/office/officeart/2005/8/layout/vList2"/>
    <dgm:cxn modelId="{983FB781-8FF6-406A-83E3-57D70171E17C}" type="presParOf" srcId="{946CE9EA-5FA6-4404-BDF9-85F61C9BDCDB}" destId="{32B685C5-C831-4415-A2EE-C0E478A0804E}" srcOrd="4" destOrd="0" presId="urn:microsoft.com/office/officeart/2005/8/layout/vList2"/>
    <dgm:cxn modelId="{4C85618E-0445-4132-96AC-0B71DC9614EA}" type="presParOf" srcId="{946CE9EA-5FA6-4404-BDF9-85F61C9BDCDB}" destId="{626575F6-6E29-40A9-B296-D87FFD9EEFB8}" srcOrd="5" destOrd="0" presId="urn:microsoft.com/office/officeart/2005/8/layout/vList2"/>
    <dgm:cxn modelId="{9BA296B0-057D-4EB0-B511-ACE2F1BD23E7}" type="presParOf" srcId="{946CE9EA-5FA6-4404-BDF9-85F61C9BDCDB}" destId="{D913ED74-A243-437A-B254-6A618AA100CE}" srcOrd="6" destOrd="0" presId="urn:microsoft.com/office/officeart/2005/8/layout/vList2"/>
    <dgm:cxn modelId="{007897F1-311B-405C-A812-DF8C124100C9}" type="presParOf" srcId="{946CE9EA-5FA6-4404-BDF9-85F61C9BDCDB}" destId="{8FF3108D-955B-4CA1-A11E-E63B549E8FD9}" srcOrd="7" destOrd="0" presId="urn:microsoft.com/office/officeart/2005/8/layout/vList2"/>
    <dgm:cxn modelId="{8A1450C6-493D-46BF-85D9-9B46BDD79C62}" type="presParOf" srcId="{946CE9EA-5FA6-4404-BDF9-85F61C9BDCDB}" destId="{13F5CEB2-84A4-458B-AF87-F0AFAC6C4498}" srcOrd="8" destOrd="0" presId="urn:microsoft.com/office/officeart/2005/8/layout/vList2"/>
    <dgm:cxn modelId="{800728A4-F515-46D3-96DC-528A2A08375F}" type="presParOf" srcId="{946CE9EA-5FA6-4404-BDF9-85F61C9BDCDB}" destId="{B891541B-AE6D-47D5-BF48-34A31ADD53FC}" srcOrd="9" destOrd="0" presId="urn:microsoft.com/office/officeart/2005/8/layout/vList2"/>
    <dgm:cxn modelId="{88FF752C-B474-4DC1-9865-2D72B58A7B35}" type="presParOf" srcId="{946CE9EA-5FA6-4404-BDF9-85F61C9BDCDB}" destId="{423B49D7-1AA6-4193-8AFE-5FC1BAE0B6F2}" srcOrd="10" destOrd="0" presId="urn:microsoft.com/office/officeart/2005/8/layout/vList2"/>
    <dgm:cxn modelId="{BFDB14A3-6BCA-4DD8-958F-90613400F3B9}" type="presParOf" srcId="{946CE9EA-5FA6-4404-BDF9-85F61C9BDCDB}" destId="{0D73C627-9BEF-4FA0-8F2F-C381B4BA0121}" srcOrd="11" destOrd="0" presId="urn:microsoft.com/office/officeart/2005/8/layout/vList2"/>
    <dgm:cxn modelId="{CEC807E0-1AD4-4296-AF6D-9F7BA579C540}" type="presParOf" srcId="{946CE9EA-5FA6-4404-BDF9-85F61C9BDCDB}" destId="{EDA8F023-2DD5-4FB9-98F6-75B20FDD946B}" srcOrd="12" destOrd="0" presId="urn:microsoft.com/office/officeart/2005/8/layout/vList2"/>
    <dgm:cxn modelId="{661EF0F7-3116-419E-A193-4584FAACBAA2}" type="presParOf" srcId="{946CE9EA-5FA6-4404-BDF9-85F61C9BDCDB}" destId="{3D847EE4-C6AA-4BC0-8EF1-14501793244D}" srcOrd="13" destOrd="0" presId="urn:microsoft.com/office/officeart/2005/8/layout/vList2"/>
    <dgm:cxn modelId="{106D3300-CAEB-4729-8BEE-F16E35FE741C}" type="presParOf" srcId="{946CE9EA-5FA6-4404-BDF9-85F61C9BDCDB}" destId="{E817A4CC-E06E-412F-B0E9-B651B0BA3B7D}" srcOrd="14" destOrd="0" presId="urn:microsoft.com/office/officeart/2005/8/layout/vList2"/>
    <dgm:cxn modelId="{76AF5A62-384A-4A62-8B85-19A8CB736152}" type="presParOf" srcId="{946CE9EA-5FA6-4404-BDF9-85F61C9BDCDB}" destId="{4A21C13C-D59A-439C-BAD2-E75AF6F1790D}" srcOrd="15" destOrd="0" presId="urn:microsoft.com/office/officeart/2005/8/layout/vList2"/>
    <dgm:cxn modelId="{1C0A4DCB-B693-44F0-BC17-C2E6AFE9D72D}" type="presParOf" srcId="{946CE9EA-5FA6-4404-BDF9-85F61C9BDCDB}" destId="{5849F955-14AE-4248-8225-E1A92B119691}" srcOrd="16" destOrd="0" presId="urn:microsoft.com/office/officeart/2005/8/layout/vList2"/>
    <dgm:cxn modelId="{3B0FCCCD-F9BA-4A7E-8678-3685C8BDC95B}" type="presParOf" srcId="{946CE9EA-5FA6-4404-BDF9-85F61C9BDCDB}" destId="{557C3144-8983-47D3-950C-335312C495AC}" srcOrd="17" destOrd="0" presId="urn:microsoft.com/office/officeart/2005/8/layout/vList2"/>
    <dgm:cxn modelId="{B0758215-4C56-45A1-970F-2E7735C232E9}" type="presParOf" srcId="{946CE9EA-5FA6-4404-BDF9-85F61C9BDCDB}" destId="{9CDF9D08-C29E-447F-8BB1-8F262F2F930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00AE9-C0D6-46A9-A2B3-97EB961E3311}" type="doc">
      <dgm:prSet loTypeId="urn:microsoft.com/office/officeart/2005/8/layout/arrow5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77C94C8-AE1A-45A4-89C5-4EB7FB2D28D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Игровая деятельность</a:t>
          </a:r>
          <a:endParaRPr lang="ru-RU" dirty="0">
            <a:solidFill>
              <a:schemeClr val="bg1"/>
            </a:solidFill>
          </a:endParaRPr>
        </a:p>
      </dgm:t>
    </dgm:pt>
    <dgm:pt modelId="{75932D45-136A-4643-94ED-BF06350FB177}" type="parTrans" cxnId="{F8994EC6-9764-47F0-B8CB-18EABABD4E50}">
      <dgm:prSet/>
      <dgm:spPr/>
      <dgm:t>
        <a:bodyPr/>
        <a:lstStyle/>
        <a:p>
          <a:endParaRPr lang="ru-RU"/>
        </a:p>
      </dgm:t>
    </dgm:pt>
    <dgm:pt modelId="{97C55B85-B716-4389-89C3-33972459FD41}" type="sibTrans" cxnId="{F8994EC6-9764-47F0-B8CB-18EABABD4E50}">
      <dgm:prSet/>
      <dgm:spPr/>
      <dgm:t>
        <a:bodyPr/>
        <a:lstStyle/>
        <a:p>
          <a:endParaRPr lang="ru-RU"/>
        </a:p>
      </dgm:t>
    </dgm:pt>
    <dgm:pt modelId="{35E29112-A4C0-4AB2-B9BA-B6CBA19E620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Учебная деятельность</a:t>
          </a:r>
          <a:endParaRPr lang="ru-RU" dirty="0">
            <a:solidFill>
              <a:schemeClr val="bg1"/>
            </a:solidFill>
          </a:endParaRPr>
        </a:p>
      </dgm:t>
    </dgm:pt>
    <dgm:pt modelId="{99ECF2F9-9A93-457B-A1D2-E733CA04F42B}" type="parTrans" cxnId="{AD0E8840-B966-4356-A44D-BC0273081A63}">
      <dgm:prSet/>
      <dgm:spPr/>
      <dgm:t>
        <a:bodyPr/>
        <a:lstStyle/>
        <a:p>
          <a:endParaRPr lang="ru-RU"/>
        </a:p>
      </dgm:t>
    </dgm:pt>
    <dgm:pt modelId="{D7AD1A6C-0E1C-449C-9E7E-37CE31167518}" type="sibTrans" cxnId="{AD0E8840-B966-4356-A44D-BC0273081A63}">
      <dgm:prSet/>
      <dgm:spPr/>
      <dgm:t>
        <a:bodyPr/>
        <a:lstStyle/>
        <a:p>
          <a:endParaRPr lang="ru-RU"/>
        </a:p>
      </dgm:t>
    </dgm:pt>
    <dgm:pt modelId="{3A946C18-F905-418F-868A-DD0CC3C19C40}" type="pres">
      <dgm:prSet presAssocID="{24E00AE9-C0D6-46A9-A2B3-97EB961E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2F7F1-D4BC-4AF6-A4D9-2088526E0D2C}" type="pres">
      <dgm:prSet presAssocID="{177C94C8-AE1A-45A4-89C5-4EB7FB2D28D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B7BC-5691-4928-A96F-2AA8F24AF5B4}" type="pres">
      <dgm:prSet presAssocID="{35E29112-A4C0-4AB2-B9BA-B6CBA19E62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94EC6-9764-47F0-B8CB-18EABABD4E50}" srcId="{24E00AE9-C0D6-46A9-A2B3-97EB961E3311}" destId="{177C94C8-AE1A-45A4-89C5-4EB7FB2D28DF}" srcOrd="0" destOrd="0" parTransId="{75932D45-136A-4643-94ED-BF06350FB177}" sibTransId="{97C55B85-B716-4389-89C3-33972459FD41}"/>
    <dgm:cxn modelId="{270116B6-5B2E-4505-B401-806E5E1C995B}" type="presOf" srcId="{35E29112-A4C0-4AB2-B9BA-B6CBA19E6200}" destId="{07A2B7BC-5691-4928-A96F-2AA8F24AF5B4}" srcOrd="0" destOrd="0" presId="urn:microsoft.com/office/officeart/2005/8/layout/arrow5"/>
    <dgm:cxn modelId="{AD0E8840-B966-4356-A44D-BC0273081A63}" srcId="{24E00AE9-C0D6-46A9-A2B3-97EB961E3311}" destId="{35E29112-A4C0-4AB2-B9BA-B6CBA19E6200}" srcOrd="1" destOrd="0" parTransId="{99ECF2F9-9A93-457B-A1D2-E733CA04F42B}" sibTransId="{D7AD1A6C-0E1C-449C-9E7E-37CE31167518}"/>
    <dgm:cxn modelId="{E3B19DCB-8F6A-49F2-B612-D4AD3364287B}" type="presOf" srcId="{24E00AE9-C0D6-46A9-A2B3-97EB961E3311}" destId="{3A946C18-F905-418F-868A-DD0CC3C19C40}" srcOrd="0" destOrd="0" presId="urn:microsoft.com/office/officeart/2005/8/layout/arrow5"/>
    <dgm:cxn modelId="{6B6B1784-ABB1-4B43-951E-C586BC85CE0D}" type="presOf" srcId="{177C94C8-AE1A-45A4-89C5-4EB7FB2D28DF}" destId="{8D42F7F1-D4BC-4AF6-A4D9-2088526E0D2C}" srcOrd="0" destOrd="0" presId="urn:microsoft.com/office/officeart/2005/8/layout/arrow5"/>
    <dgm:cxn modelId="{B088A5DA-B532-4D87-B37A-56B3899CB1F4}" type="presParOf" srcId="{3A946C18-F905-418F-868A-DD0CC3C19C40}" destId="{8D42F7F1-D4BC-4AF6-A4D9-2088526E0D2C}" srcOrd="0" destOrd="0" presId="urn:microsoft.com/office/officeart/2005/8/layout/arrow5"/>
    <dgm:cxn modelId="{D65E58BA-76BD-4A0F-B674-78CDBF34725B}" type="presParOf" srcId="{3A946C18-F905-418F-868A-DD0CC3C19C40}" destId="{07A2B7BC-5691-4928-A96F-2AA8F24AF5B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CD528-4C93-4F4D-A689-94BF7059457E}" type="doc">
      <dgm:prSet loTypeId="urn:microsoft.com/office/officeart/2005/8/layout/process4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29218AE-BCE8-49A9-BF2E-D08C7BD22ED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Проверка домашнего задания</a:t>
          </a:r>
          <a:endParaRPr lang="ru-RU" sz="2000" dirty="0">
            <a:solidFill>
              <a:schemeClr val="bg1"/>
            </a:solidFill>
          </a:endParaRPr>
        </a:p>
      </dgm:t>
    </dgm:pt>
    <dgm:pt modelId="{37D8D96D-5F42-423C-967B-D1829840C7C8}" type="parTrans" cxnId="{B7A768E2-760B-4AE8-B5A9-699173751F87}">
      <dgm:prSet/>
      <dgm:spPr/>
      <dgm:t>
        <a:bodyPr/>
        <a:lstStyle/>
        <a:p>
          <a:endParaRPr lang="ru-RU"/>
        </a:p>
      </dgm:t>
    </dgm:pt>
    <dgm:pt modelId="{A7DF0B0A-6C02-4D1B-9725-DFCADAC775DA}" type="sibTrans" cxnId="{B7A768E2-760B-4AE8-B5A9-699173751F87}">
      <dgm:prSet/>
      <dgm:spPr/>
      <dgm:t>
        <a:bodyPr/>
        <a:lstStyle/>
        <a:p>
          <a:endParaRPr lang="ru-RU"/>
        </a:p>
      </dgm:t>
    </dgm:pt>
    <dgm:pt modelId="{FA8B1C81-53C4-4BCB-B927-5BD86694DFF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Закрепление новых знаний и способов деятельности</a:t>
          </a:r>
          <a:endParaRPr lang="ru-RU" sz="1800" b="1" dirty="0">
            <a:solidFill>
              <a:schemeClr val="bg1"/>
            </a:solidFill>
          </a:endParaRPr>
        </a:p>
      </dgm:t>
    </dgm:pt>
    <dgm:pt modelId="{27B37CC9-A6E3-45AD-BD62-C09BC324BA8F}" type="parTrans" cxnId="{94EDCCCD-46D7-4875-BA9C-7D1BD83AFD5A}">
      <dgm:prSet/>
      <dgm:spPr/>
      <dgm:t>
        <a:bodyPr/>
        <a:lstStyle/>
        <a:p>
          <a:endParaRPr lang="ru-RU"/>
        </a:p>
      </dgm:t>
    </dgm:pt>
    <dgm:pt modelId="{6A07C115-6C75-464F-8873-9D6E319386C1}" type="sibTrans" cxnId="{94EDCCCD-46D7-4875-BA9C-7D1BD83AFD5A}">
      <dgm:prSet/>
      <dgm:spPr/>
      <dgm:t>
        <a:bodyPr/>
        <a:lstStyle/>
        <a:p>
          <a:endParaRPr lang="ru-RU"/>
        </a:p>
      </dgm:t>
    </dgm:pt>
    <dgm:pt modelId="{B095229C-81CD-4C1B-A138-BE9D2F9F6D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Актуализация, </a:t>
          </a:r>
          <a:r>
            <a:rPr lang="ru-RU" sz="2000" dirty="0" err="1" smtClean="0">
              <a:solidFill>
                <a:schemeClr val="bg1"/>
              </a:solidFill>
            </a:rPr>
            <a:t>целеполагание</a:t>
          </a:r>
          <a:endParaRPr lang="ru-RU" sz="2000" dirty="0">
            <a:solidFill>
              <a:schemeClr val="bg1"/>
            </a:solidFill>
          </a:endParaRPr>
        </a:p>
      </dgm:t>
    </dgm:pt>
    <dgm:pt modelId="{835B6384-F289-42FA-9EF8-D1FAAC82495B}" type="parTrans" cxnId="{4160C177-B422-4054-B649-CB011EBB3C50}">
      <dgm:prSet/>
      <dgm:spPr/>
    </dgm:pt>
    <dgm:pt modelId="{391A5066-C33F-4EF6-9F81-61574C04B65F}" type="sibTrans" cxnId="{4160C177-B422-4054-B649-CB011EBB3C50}">
      <dgm:prSet/>
      <dgm:spPr/>
    </dgm:pt>
    <dgm:pt modelId="{6595ADA8-1235-437F-92C3-91C871CF644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Усвоение новых знаний и способов деятельности</a:t>
          </a:r>
          <a:endParaRPr lang="ru-RU" sz="2000" dirty="0">
            <a:solidFill>
              <a:schemeClr val="bg1"/>
            </a:solidFill>
          </a:endParaRPr>
        </a:p>
      </dgm:t>
    </dgm:pt>
    <dgm:pt modelId="{C7C3F3C7-B605-4B74-8F4D-A522417CA229}" type="parTrans" cxnId="{62945ADF-3F7C-4FA8-9DA4-56A0A067F9EE}">
      <dgm:prSet/>
      <dgm:spPr/>
    </dgm:pt>
    <dgm:pt modelId="{13692520-C331-410D-955E-98454CC25F76}" type="sibTrans" cxnId="{62945ADF-3F7C-4FA8-9DA4-56A0A067F9EE}">
      <dgm:prSet/>
      <dgm:spPr/>
    </dgm:pt>
    <dgm:pt modelId="{FB398908-60AC-4987-95A6-8A9CB285730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Применение знаний и способов деятельности</a:t>
          </a:r>
          <a:endParaRPr lang="ru-RU" sz="2000" dirty="0">
            <a:solidFill>
              <a:schemeClr val="bg1"/>
            </a:solidFill>
          </a:endParaRPr>
        </a:p>
      </dgm:t>
    </dgm:pt>
    <dgm:pt modelId="{439B3D1E-B3B1-4615-AE06-BC41F6C3DADC}" type="parTrans" cxnId="{726464EF-BE65-4A31-931B-3763199F405F}">
      <dgm:prSet/>
      <dgm:spPr/>
    </dgm:pt>
    <dgm:pt modelId="{80BC9DBE-FC92-4BAB-AB4B-26F77938FA43}" type="sibTrans" cxnId="{726464EF-BE65-4A31-931B-3763199F405F}">
      <dgm:prSet/>
      <dgm:spPr/>
    </dgm:pt>
    <dgm:pt modelId="{B2154124-115E-4417-8B77-A9E06CE08E1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Обобщение и систематизация знаний</a:t>
          </a:r>
          <a:endParaRPr lang="ru-RU" sz="2000" dirty="0">
            <a:solidFill>
              <a:schemeClr val="bg1"/>
            </a:solidFill>
          </a:endParaRPr>
        </a:p>
      </dgm:t>
    </dgm:pt>
    <dgm:pt modelId="{2B8880DA-A518-410F-8A4F-589023868D7E}" type="parTrans" cxnId="{DFED278D-9F6D-443B-BEA5-FCBC4EB773D8}">
      <dgm:prSet/>
      <dgm:spPr/>
    </dgm:pt>
    <dgm:pt modelId="{1F4BDCA3-EC2B-4FAC-8971-683EE627B650}" type="sibTrans" cxnId="{DFED278D-9F6D-443B-BEA5-FCBC4EB773D8}">
      <dgm:prSet/>
      <dgm:spPr/>
    </dgm:pt>
    <dgm:pt modelId="{22FFEBCD-F443-4CE1-92BE-C71E8991BC4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Контроль и самоконтроль</a:t>
          </a:r>
          <a:endParaRPr lang="ru-RU" sz="2000" dirty="0">
            <a:solidFill>
              <a:schemeClr val="bg1"/>
            </a:solidFill>
          </a:endParaRPr>
        </a:p>
      </dgm:t>
    </dgm:pt>
    <dgm:pt modelId="{91EE6C93-F630-4919-ACBC-A4FA1F511F63}" type="parTrans" cxnId="{CD386002-E4D3-4EE2-A061-888C93EC65AD}">
      <dgm:prSet/>
      <dgm:spPr/>
    </dgm:pt>
    <dgm:pt modelId="{5A85ADA5-E657-4122-B10F-09C67BA6D002}" type="sibTrans" cxnId="{CD386002-E4D3-4EE2-A061-888C93EC65AD}">
      <dgm:prSet/>
      <dgm:spPr/>
    </dgm:pt>
    <dgm:pt modelId="{36A839C0-213A-449B-A07F-B809A5E971F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Подведение итогов, рефлексия</a:t>
          </a:r>
          <a:endParaRPr lang="ru-RU" sz="2000" dirty="0">
            <a:solidFill>
              <a:schemeClr val="bg1"/>
            </a:solidFill>
          </a:endParaRPr>
        </a:p>
      </dgm:t>
    </dgm:pt>
    <dgm:pt modelId="{BB2BC033-E568-4419-B701-71FE65511C9B}" type="parTrans" cxnId="{14178567-EA00-4FE4-A818-38026D07A4BC}">
      <dgm:prSet/>
      <dgm:spPr/>
    </dgm:pt>
    <dgm:pt modelId="{171CDBED-1855-4FB5-9FFB-37B0787A2CAA}" type="sibTrans" cxnId="{14178567-EA00-4FE4-A818-38026D07A4BC}">
      <dgm:prSet/>
      <dgm:spPr/>
    </dgm:pt>
    <dgm:pt modelId="{9902C237-58FE-4B82-B05D-4482410D8FDF}" type="pres">
      <dgm:prSet presAssocID="{D30CD528-4C93-4F4D-A689-94BF705945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275E2-8C74-4C8A-BA11-FB6B9E8DD8C0}" type="pres">
      <dgm:prSet presAssocID="{36A839C0-213A-449B-A07F-B809A5E971F0}" presName="boxAndChildren" presStyleCnt="0"/>
      <dgm:spPr/>
    </dgm:pt>
    <dgm:pt modelId="{4A453F77-DF9D-48D1-BB0D-3B8CAC8E87F9}" type="pres">
      <dgm:prSet presAssocID="{36A839C0-213A-449B-A07F-B809A5E971F0}" presName="parentTextBox" presStyleLbl="node1" presStyleIdx="0" presStyleCnt="8"/>
      <dgm:spPr/>
      <dgm:t>
        <a:bodyPr/>
        <a:lstStyle/>
        <a:p>
          <a:endParaRPr lang="ru-RU"/>
        </a:p>
      </dgm:t>
    </dgm:pt>
    <dgm:pt modelId="{7B05B303-4C14-4864-A304-6E9550DCE0CE}" type="pres">
      <dgm:prSet presAssocID="{5A85ADA5-E657-4122-B10F-09C67BA6D002}" presName="sp" presStyleCnt="0"/>
      <dgm:spPr/>
    </dgm:pt>
    <dgm:pt modelId="{64C1E3BD-3ECE-4250-BCD5-4F43A708F0E7}" type="pres">
      <dgm:prSet presAssocID="{22FFEBCD-F443-4CE1-92BE-C71E8991BC4B}" presName="arrowAndChildren" presStyleCnt="0"/>
      <dgm:spPr/>
    </dgm:pt>
    <dgm:pt modelId="{ECE2E8DD-34BF-4CAB-AC9A-47BCB7D90029}" type="pres">
      <dgm:prSet presAssocID="{22FFEBCD-F443-4CE1-92BE-C71E8991BC4B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72982E4B-E174-4E5E-8D2E-8D619D37CD02}" type="pres">
      <dgm:prSet presAssocID="{1F4BDCA3-EC2B-4FAC-8971-683EE627B650}" presName="sp" presStyleCnt="0"/>
      <dgm:spPr/>
    </dgm:pt>
    <dgm:pt modelId="{EC06278E-53FD-4EBD-8315-C0DEA25DA4C3}" type="pres">
      <dgm:prSet presAssocID="{B2154124-115E-4417-8B77-A9E06CE08E15}" presName="arrowAndChildren" presStyleCnt="0"/>
      <dgm:spPr/>
    </dgm:pt>
    <dgm:pt modelId="{4540FF06-F64B-4584-A541-29CCD8B9117E}" type="pres">
      <dgm:prSet presAssocID="{B2154124-115E-4417-8B77-A9E06CE08E15}" presName="parentTextArrow" presStyleLbl="node1" presStyleIdx="2" presStyleCnt="8" custLinFactNeighborX="520" custLinFactNeighborY="-3619"/>
      <dgm:spPr/>
      <dgm:t>
        <a:bodyPr/>
        <a:lstStyle/>
        <a:p>
          <a:endParaRPr lang="ru-RU"/>
        </a:p>
      </dgm:t>
    </dgm:pt>
    <dgm:pt modelId="{E16453B1-D55E-4B22-A90E-112D1E4B5DAE}" type="pres">
      <dgm:prSet presAssocID="{80BC9DBE-FC92-4BAB-AB4B-26F77938FA43}" presName="sp" presStyleCnt="0"/>
      <dgm:spPr/>
    </dgm:pt>
    <dgm:pt modelId="{88F80A9D-A041-42A6-BA03-279244208D9C}" type="pres">
      <dgm:prSet presAssocID="{FB398908-60AC-4987-95A6-8A9CB2857308}" presName="arrowAndChildren" presStyleCnt="0"/>
      <dgm:spPr/>
    </dgm:pt>
    <dgm:pt modelId="{C11BE87E-E458-482D-84DA-1CC48795B725}" type="pres">
      <dgm:prSet presAssocID="{FB398908-60AC-4987-95A6-8A9CB2857308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DC9CF015-BF03-4A58-8C71-A2B1F22F5056}" type="pres">
      <dgm:prSet presAssocID="{6A07C115-6C75-464F-8873-9D6E319386C1}" presName="sp" presStyleCnt="0"/>
      <dgm:spPr/>
    </dgm:pt>
    <dgm:pt modelId="{5A37CA09-69C7-46AA-8CBE-BC74937BA838}" type="pres">
      <dgm:prSet presAssocID="{FA8B1C81-53C4-4BCB-B927-5BD86694DFFC}" presName="arrowAndChildren" presStyleCnt="0"/>
      <dgm:spPr/>
    </dgm:pt>
    <dgm:pt modelId="{EBE386B1-D935-4B4D-BB46-4C60A28E9FDE}" type="pres">
      <dgm:prSet presAssocID="{FA8B1C81-53C4-4BCB-B927-5BD86694DFFC}" presName="parentTextArrow" presStyleLbl="node1" presStyleIdx="4" presStyleCnt="8" custLinFactNeighborX="1389" custLinFactNeighborY="-3161"/>
      <dgm:spPr/>
      <dgm:t>
        <a:bodyPr/>
        <a:lstStyle/>
        <a:p>
          <a:endParaRPr lang="ru-RU"/>
        </a:p>
      </dgm:t>
    </dgm:pt>
    <dgm:pt modelId="{0C21AAA4-8D9B-453B-BA8D-75882FEBAEB8}" type="pres">
      <dgm:prSet presAssocID="{13692520-C331-410D-955E-98454CC25F76}" presName="sp" presStyleCnt="0"/>
      <dgm:spPr/>
    </dgm:pt>
    <dgm:pt modelId="{4B97F03D-1D86-492C-B030-CC85225B4642}" type="pres">
      <dgm:prSet presAssocID="{6595ADA8-1235-437F-92C3-91C871CF644B}" presName="arrowAndChildren" presStyleCnt="0"/>
      <dgm:spPr/>
    </dgm:pt>
    <dgm:pt modelId="{8C142508-4AEA-4F78-AC53-25E4F666D113}" type="pres">
      <dgm:prSet presAssocID="{6595ADA8-1235-437F-92C3-91C871CF644B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AF45EC79-8675-470A-92F0-F1C561CD6601}" type="pres">
      <dgm:prSet presAssocID="{391A5066-C33F-4EF6-9F81-61574C04B65F}" presName="sp" presStyleCnt="0"/>
      <dgm:spPr/>
    </dgm:pt>
    <dgm:pt modelId="{91986FFF-B2D1-4C98-A729-60E5FFAE8F84}" type="pres">
      <dgm:prSet presAssocID="{B095229C-81CD-4C1B-A138-BE9D2F9F6D48}" presName="arrowAndChildren" presStyleCnt="0"/>
      <dgm:spPr/>
    </dgm:pt>
    <dgm:pt modelId="{5C7D45A5-BD99-4971-B374-0804998A251E}" type="pres">
      <dgm:prSet presAssocID="{B095229C-81CD-4C1B-A138-BE9D2F9F6D48}" presName="parentTextArrow" presStyleLbl="node1" presStyleIdx="6" presStyleCnt="8" custLinFactNeighborX="520" custLinFactNeighborY="-2703"/>
      <dgm:spPr/>
      <dgm:t>
        <a:bodyPr/>
        <a:lstStyle/>
        <a:p>
          <a:endParaRPr lang="ru-RU"/>
        </a:p>
      </dgm:t>
    </dgm:pt>
    <dgm:pt modelId="{DA2E27DF-92B6-40DF-A30E-AD717BB563C6}" type="pres">
      <dgm:prSet presAssocID="{A7DF0B0A-6C02-4D1B-9725-DFCADAC775DA}" presName="sp" presStyleCnt="0"/>
      <dgm:spPr/>
    </dgm:pt>
    <dgm:pt modelId="{8F8A693C-C2D7-4A40-8A2D-EC0861285927}" type="pres">
      <dgm:prSet presAssocID="{129218AE-BCE8-49A9-BF2E-D08C7BD22ED0}" presName="arrowAndChildren" presStyleCnt="0"/>
      <dgm:spPr/>
    </dgm:pt>
    <dgm:pt modelId="{9A1D333A-1758-48A5-8C28-E5D89F2C6D8A}" type="pres">
      <dgm:prSet presAssocID="{129218AE-BCE8-49A9-BF2E-D08C7BD22ED0}" presName="parentTextArrow" presStyleLbl="node1" presStyleIdx="7" presStyleCnt="8" custLinFactNeighborX="5556" custLinFactNeighborY="4112"/>
      <dgm:spPr/>
      <dgm:t>
        <a:bodyPr/>
        <a:lstStyle/>
        <a:p>
          <a:endParaRPr lang="ru-RU"/>
        </a:p>
      </dgm:t>
    </dgm:pt>
  </dgm:ptLst>
  <dgm:cxnLst>
    <dgm:cxn modelId="{DFED278D-9F6D-443B-BEA5-FCBC4EB773D8}" srcId="{D30CD528-4C93-4F4D-A689-94BF7059457E}" destId="{B2154124-115E-4417-8B77-A9E06CE08E15}" srcOrd="5" destOrd="0" parTransId="{2B8880DA-A518-410F-8A4F-589023868D7E}" sibTransId="{1F4BDCA3-EC2B-4FAC-8971-683EE627B650}"/>
    <dgm:cxn modelId="{CD386002-E4D3-4EE2-A061-888C93EC65AD}" srcId="{D30CD528-4C93-4F4D-A689-94BF7059457E}" destId="{22FFEBCD-F443-4CE1-92BE-C71E8991BC4B}" srcOrd="6" destOrd="0" parTransId="{91EE6C93-F630-4919-ACBC-A4FA1F511F63}" sibTransId="{5A85ADA5-E657-4122-B10F-09C67BA6D002}"/>
    <dgm:cxn modelId="{F599FAD9-D9A0-4E98-A6EE-05A392E8E442}" type="presOf" srcId="{36A839C0-213A-449B-A07F-B809A5E971F0}" destId="{4A453F77-DF9D-48D1-BB0D-3B8CAC8E87F9}" srcOrd="0" destOrd="0" presId="urn:microsoft.com/office/officeart/2005/8/layout/process4"/>
    <dgm:cxn modelId="{A8A773FE-2408-44F1-BD49-8378EB263001}" type="presOf" srcId="{B095229C-81CD-4C1B-A138-BE9D2F9F6D48}" destId="{5C7D45A5-BD99-4971-B374-0804998A251E}" srcOrd="0" destOrd="0" presId="urn:microsoft.com/office/officeart/2005/8/layout/process4"/>
    <dgm:cxn modelId="{E08523C7-E5A8-4775-9B37-D55DDF6E1452}" type="presOf" srcId="{FB398908-60AC-4987-95A6-8A9CB2857308}" destId="{C11BE87E-E458-482D-84DA-1CC48795B725}" srcOrd="0" destOrd="0" presId="urn:microsoft.com/office/officeart/2005/8/layout/process4"/>
    <dgm:cxn modelId="{9BCF2DA3-A0B0-48D9-8400-F1C795C25BB7}" type="presOf" srcId="{B2154124-115E-4417-8B77-A9E06CE08E15}" destId="{4540FF06-F64B-4584-A541-29CCD8B9117E}" srcOrd="0" destOrd="0" presId="urn:microsoft.com/office/officeart/2005/8/layout/process4"/>
    <dgm:cxn modelId="{9EC8D78F-C22B-4D1C-99B1-698B0A344BBC}" type="presOf" srcId="{FA8B1C81-53C4-4BCB-B927-5BD86694DFFC}" destId="{EBE386B1-D935-4B4D-BB46-4C60A28E9FDE}" srcOrd="0" destOrd="0" presId="urn:microsoft.com/office/officeart/2005/8/layout/process4"/>
    <dgm:cxn modelId="{FD531DAB-38D0-42AC-8705-3DBC90A5E16D}" type="presOf" srcId="{D30CD528-4C93-4F4D-A689-94BF7059457E}" destId="{9902C237-58FE-4B82-B05D-4482410D8FDF}" srcOrd="0" destOrd="0" presId="urn:microsoft.com/office/officeart/2005/8/layout/process4"/>
    <dgm:cxn modelId="{4160C177-B422-4054-B649-CB011EBB3C50}" srcId="{D30CD528-4C93-4F4D-A689-94BF7059457E}" destId="{B095229C-81CD-4C1B-A138-BE9D2F9F6D48}" srcOrd="1" destOrd="0" parTransId="{835B6384-F289-42FA-9EF8-D1FAAC82495B}" sibTransId="{391A5066-C33F-4EF6-9F81-61574C04B65F}"/>
    <dgm:cxn modelId="{94EDCCCD-46D7-4875-BA9C-7D1BD83AFD5A}" srcId="{D30CD528-4C93-4F4D-A689-94BF7059457E}" destId="{FA8B1C81-53C4-4BCB-B927-5BD86694DFFC}" srcOrd="3" destOrd="0" parTransId="{27B37CC9-A6E3-45AD-BD62-C09BC324BA8F}" sibTransId="{6A07C115-6C75-464F-8873-9D6E319386C1}"/>
    <dgm:cxn modelId="{62945ADF-3F7C-4FA8-9DA4-56A0A067F9EE}" srcId="{D30CD528-4C93-4F4D-A689-94BF7059457E}" destId="{6595ADA8-1235-437F-92C3-91C871CF644B}" srcOrd="2" destOrd="0" parTransId="{C7C3F3C7-B605-4B74-8F4D-A522417CA229}" sibTransId="{13692520-C331-410D-955E-98454CC25F76}"/>
    <dgm:cxn modelId="{B7A768E2-760B-4AE8-B5A9-699173751F87}" srcId="{D30CD528-4C93-4F4D-A689-94BF7059457E}" destId="{129218AE-BCE8-49A9-BF2E-D08C7BD22ED0}" srcOrd="0" destOrd="0" parTransId="{37D8D96D-5F42-423C-967B-D1829840C7C8}" sibTransId="{A7DF0B0A-6C02-4D1B-9725-DFCADAC775DA}"/>
    <dgm:cxn modelId="{726464EF-BE65-4A31-931B-3763199F405F}" srcId="{D30CD528-4C93-4F4D-A689-94BF7059457E}" destId="{FB398908-60AC-4987-95A6-8A9CB2857308}" srcOrd="4" destOrd="0" parTransId="{439B3D1E-B3B1-4615-AE06-BC41F6C3DADC}" sibTransId="{80BC9DBE-FC92-4BAB-AB4B-26F77938FA43}"/>
    <dgm:cxn modelId="{E4A5938C-3472-416D-A320-4B87A3E29BD3}" type="presOf" srcId="{129218AE-BCE8-49A9-BF2E-D08C7BD22ED0}" destId="{9A1D333A-1758-48A5-8C28-E5D89F2C6D8A}" srcOrd="0" destOrd="0" presId="urn:microsoft.com/office/officeart/2005/8/layout/process4"/>
    <dgm:cxn modelId="{A08C9871-9F68-4F1C-AD93-7C51CEB5BCCE}" type="presOf" srcId="{22FFEBCD-F443-4CE1-92BE-C71E8991BC4B}" destId="{ECE2E8DD-34BF-4CAB-AC9A-47BCB7D90029}" srcOrd="0" destOrd="0" presId="urn:microsoft.com/office/officeart/2005/8/layout/process4"/>
    <dgm:cxn modelId="{14178567-EA00-4FE4-A818-38026D07A4BC}" srcId="{D30CD528-4C93-4F4D-A689-94BF7059457E}" destId="{36A839C0-213A-449B-A07F-B809A5E971F0}" srcOrd="7" destOrd="0" parTransId="{BB2BC033-E568-4419-B701-71FE65511C9B}" sibTransId="{171CDBED-1855-4FB5-9FFB-37B0787A2CAA}"/>
    <dgm:cxn modelId="{5ED47E14-39CA-4B17-8FAE-77BF28063C60}" type="presOf" srcId="{6595ADA8-1235-437F-92C3-91C871CF644B}" destId="{8C142508-4AEA-4F78-AC53-25E4F666D113}" srcOrd="0" destOrd="0" presId="urn:microsoft.com/office/officeart/2005/8/layout/process4"/>
    <dgm:cxn modelId="{CA573892-DAD1-4B8E-86E6-45F331234CFD}" type="presParOf" srcId="{9902C237-58FE-4B82-B05D-4482410D8FDF}" destId="{D1A275E2-8C74-4C8A-BA11-FB6B9E8DD8C0}" srcOrd="0" destOrd="0" presId="urn:microsoft.com/office/officeart/2005/8/layout/process4"/>
    <dgm:cxn modelId="{3B7E9CB6-4756-44B8-AE03-CC86FA0CD1B8}" type="presParOf" srcId="{D1A275E2-8C74-4C8A-BA11-FB6B9E8DD8C0}" destId="{4A453F77-DF9D-48D1-BB0D-3B8CAC8E87F9}" srcOrd="0" destOrd="0" presId="urn:microsoft.com/office/officeart/2005/8/layout/process4"/>
    <dgm:cxn modelId="{9EA59D2A-27FB-4DB3-AB4E-EBD221448935}" type="presParOf" srcId="{9902C237-58FE-4B82-B05D-4482410D8FDF}" destId="{7B05B303-4C14-4864-A304-6E9550DCE0CE}" srcOrd="1" destOrd="0" presId="urn:microsoft.com/office/officeart/2005/8/layout/process4"/>
    <dgm:cxn modelId="{151C9ADF-74B8-46D0-A8C6-C132067DD906}" type="presParOf" srcId="{9902C237-58FE-4B82-B05D-4482410D8FDF}" destId="{64C1E3BD-3ECE-4250-BCD5-4F43A708F0E7}" srcOrd="2" destOrd="0" presId="urn:microsoft.com/office/officeart/2005/8/layout/process4"/>
    <dgm:cxn modelId="{03C1FE3C-7B57-4A52-A706-59616BBFF76F}" type="presParOf" srcId="{64C1E3BD-3ECE-4250-BCD5-4F43A708F0E7}" destId="{ECE2E8DD-34BF-4CAB-AC9A-47BCB7D90029}" srcOrd="0" destOrd="0" presId="urn:microsoft.com/office/officeart/2005/8/layout/process4"/>
    <dgm:cxn modelId="{99254158-14EF-416D-815E-004300C0E712}" type="presParOf" srcId="{9902C237-58FE-4B82-B05D-4482410D8FDF}" destId="{72982E4B-E174-4E5E-8D2E-8D619D37CD02}" srcOrd="3" destOrd="0" presId="urn:microsoft.com/office/officeart/2005/8/layout/process4"/>
    <dgm:cxn modelId="{0B8210B0-822B-4750-809F-E2BA5192AAF8}" type="presParOf" srcId="{9902C237-58FE-4B82-B05D-4482410D8FDF}" destId="{EC06278E-53FD-4EBD-8315-C0DEA25DA4C3}" srcOrd="4" destOrd="0" presId="urn:microsoft.com/office/officeart/2005/8/layout/process4"/>
    <dgm:cxn modelId="{351DA966-122F-415C-A2AA-605C59A0C5E9}" type="presParOf" srcId="{EC06278E-53FD-4EBD-8315-C0DEA25DA4C3}" destId="{4540FF06-F64B-4584-A541-29CCD8B9117E}" srcOrd="0" destOrd="0" presId="urn:microsoft.com/office/officeart/2005/8/layout/process4"/>
    <dgm:cxn modelId="{E845A43D-0DD8-4A07-90F9-F6B496557F51}" type="presParOf" srcId="{9902C237-58FE-4B82-B05D-4482410D8FDF}" destId="{E16453B1-D55E-4B22-A90E-112D1E4B5DAE}" srcOrd="5" destOrd="0" presId="urn:microsoft.com/office/officeart/2005/8/layout/process4"/>
    <dgm:cxn modelId="{7076BFA7-C3B2-44F7-81A8-43B9E3B3F374}" type="presParOf" srcId="{9902C237-58FE-4B82-B05D-4482410D8FDF}" destId="{88F80A9D-A041-42A6-BA03-279244208D9C}" srcOrd="6" destOrd="0" presId="urn:microsoft.com/office/officeart/2005/8/layout/process4"/>
    <dgm:cxn modelId="{1C8DE104-B854-4B32-ACEC-B77FDF10E874}" type="presParOf" srcId="{88F80A9D-A041-42A6-BA03-279244208D9C}" destId="{C11BE87E-E458-482D-84DA-1CC48795B725}" srcOrd="0" destOrd="0" presId="urn:microsoft.com/office/officeart/2005/8/layout/process4"/>
    <dgm:cxn modelId="{CB0E01C2-0C34-4354-9E9E-2BA4A1E982B9}" type="presParOf" srcId="{9902C237-58FE-4B82-B05D-4482410D8FDF}" destId="{DC9CF015-BF03-4A58-8C71-A2B1F22F5056}" srcOrd="7" destOrd="0" presId="urn:microsoft.com/office/officeart/2005/8/layout/process4"/>
    <dgm:cxn modelId="{3F6D3A96-4F0E-45D9-B0ED-64BDE3583D10}" type="presParOf" srcId="{9902C237-58FE-4B82-B05D-4482410D8FDF}" destId="{5A37CA09-69C7-46AA-8CBE-BC74937BA838}" srcOrd="8" destOrd="0" presId="urn:microsoft.com/office/officeart/2005/8/layout/process4"/>
    <dgm:cxn modelId="{300E3FCC-AD50-4159-A936-1BA56F4F3063}" type="presParOf" srcId="{5A37CA09-69C7-46AA-8CBE-BC74937BA838}" destId="{EBE386B1-D935-4B4D-BB46-4C60A28E9FDE}" srcOrd="0" destOrd="0" presId="urn:microsoft.com/office/officeart/2005/8/layout/process4"/>
    <dgm:cxn modelId="{EEB72550-112B-47BD-93B7-6BBFAA289008}" type="presParOf" srcId="{9902C237-58FE-4B82-B05D-4482410D8FDF}" destId="{0C21AAA4-8D9B-453B-BA8D-75882FEBAEB8}" srcOrd="9" destOrd="0" presId="urn:microsoft.com/office/officeart/2005/8/layout/process4"/>
    <dgm:cxn modelId="{AC68BFFB-5CF7-4C13-A0CE-59672A91F4B9}" type="presParOf" srcId="{9902C237-58FE-4B82-B05D-4482410D8FDF}" destId="{4B97F03D-1D86-492C-B030-CC85225B4642}" srcOrd="10" destOrd="0" presId="urn:microsoft.com/office/officeart/2005/8/layout/process4"/>
    <dgm:cxn modelId="{DDB4B269-A7C2-438C-8C65-374327AE3F85}" type="presParOf" srcId="{4B97F03D-1D86-492C-B030-CC85225B4642}" destId="{8C142508-4AEA-4F78-AC53-25E4F666D113}" srcOrd="0" destOrd="0" presId="urn:microsoft.com/office/officeart/2005/8/layout/process4"/>
    <dgm:cxn modelId="{E7C5FB23-2F0D-4C73-A1AB-F5AAE0955876}" type="presParOf" srcId="{9902C237-58FE-4B82-B05D-4482410D8FDF}" destId="{AF45EC79-8675-470A-92F0-F1C561CD6601}" srcOrd="11" destOrd="0" presId="urn:microsoft.com/office/officeart/2005/8/layout/process4"/>
    <dgm:cxn modelId="{CD89DD1C-B19D-46D0-A5D9-F78D2112F512}" type="presParOf" srcId="{9902C237-58FE-4B82-B05D-4482410D8FDF}" destId="{91986FFF-B2D1-4C98-A729-60E5FFAE8F84}" srcOrd="12" destOrd="0" presId="urn:microsoft.com/office/officeart/2005/8/layout/process4"/>
    <dgm:cxn modelId="{34F54A07-130B-4813-B3A7-2B3630E419AC}" type="presParOf" srcId="{91986FFF-B2D1-4C98-A729-60E5FFAE8F84}" destId="{5C7D45A5-BD99-4971-B374-0804998A251E}" srcOrd="0" destOrd="0" presId="urn:microsoft.com/office/officeart/2005/8/layout/process4"/>
    <dgm:cxn modelId="{AAC72C38-CF58-4B89-8472-C2099C006EB0}" type="presParOf" srcId="{9902C237-58FE-4B82-B05D-4482410D8FDF}" destId="{DA2E27DF-92B6-40DF-A30E-AD717BB563C6}" srcOrd="13" destOrd="0" presId="urn:microsoft.com/office/officeart/2005/8/layout/process4"/>
    <dgm:cxn modelId="{F301B5C3-5ABC-47A3-9AB2-28BD73965267}" type="presParOf" srcId="{9902C237-58FE-4B82-B05D-4482410D8FDF}" destId="{8F8A693C-C2D7-4A40-8A2D-EC0861285927}" srcOrd="14" destOrd="0" presId="urn:microsoft.com/office/officeart/2005/8/layout/process4"/>
    <dgm:cxn modelId="{EF70E535-756F-41F5-B461-C91FD616CC72}" type="presParOf" srcId="{8F8A693C-C2D7-4A40-8A2D-EC0861285927}" destId="{9A1D333A-1758-48A5-8C28-E5D89F2C6D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0E7C0-62F6-4648-AA41-A97BDD5D8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AA3089-2880-4050-B16A-6B160D145B4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A82C-DBD6-4C47-B78E-8C552A8AF18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9E42-D19A-4CC5-8042-EA715952E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D52E-92C4-4E20-B228-CD278BEFE85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34BC-82C1-4B0A-9E2E-03312773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6378-9D2D-44E1-8121-BEFA968BF23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8318-8BDE-4ABE-89D4-907AED23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E369-4D20-4F76-AEB2-C988697EF57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562C-9C7F-4D0E-976C-4B69EEBFE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364D-85A3-48B7-B0E9-0B53B85824B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C221-0503-4B4E-94CF-B993E234C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2216-0CE8-4E37-BA81-2B08D93B47F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88A7-5A64-4452-9DC4-714B46BDC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AA46-472E-452E-B9B4-34D321010527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7017-7F95-42F9-86A6-8B48BAB99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FAFB-3DEA-433E-9A8A-C46BCCCF0F1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D5AC2-AAD9-4B0E-AFEC-41A2B6B7C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4EC5-009E-4F02-913B-4C5E3022B12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77D7-ADF5-411C-B6BE-989D9718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A1D7-746A-4608-B283-4D69B462477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7FAD-8093-4965-B89D-F73D12B55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808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4CDDD9-2363-48FD-BD52-8F622AD8E47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E41B90-B57E-434C-9202-5C24AC16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57188"/>
            <a:ext cx="7772400" cy="4151312"/>
          </a:xfrm>
        </p:spPr>
        <p:txBody>
          <a:bodyPr>
            <a:noAutofit/>
          </a:bodyPr>
          <a:lstStyle/>
          <a:p>
            <a:r>
              <a:rPr lang="ru-RU" sz="1800" smtClean="0">
                <a:solidFill>
                  <a:schemeClr val="bg1"/>
                </a:solidFill>
              </a:rPr>
              <a:t>МОУ Вахромеевская СОШ</a:t>
            </a: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rgbClr val="C00000"/>
                </a:solidFill>
              </a:rPr>
              <a:t>Использование современного, </a:t>
            </a:r>
            <a:br>
              <a:rPr lang="ru-RU" sz="4000" smtClean="0">
                <a:solidFill>
                  <a:srgbClr val="C00000"/>
                </a:solidFill>
              </a:rPr>
            </a:br>
            <a:r>
              <a:rPr lang="ru-RU" sz="4000" smtClean="0">
                <a:solidFill>
                  <a:srgbClr val="C00000"/>
                </a:solidFill>
              </a:rPr>
              <a:t>в том числе интерактивного оборудования в начальных классах</a:t>
            </a:r>
            <a:r>
              <a:rPr lang="ru-RU" sz="400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C00000"/>
                </a:solidFill>
                <a:latin typeface="Arial" charset="0"/>
              </a:rPr>
            </a:br>
            <a:endParaRPr lang="ru-RU" sz="40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03350" y="4437063"/>
            <a:ext cx="6400800" cy="1793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Презентацию приготовили: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Захарова Г.Г.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Гладких Е.А.</a:t>
            </a:r>
          </a:p>
          <a:p>
            <a:pPr>
              <a:lnSpc>
                <a:spcPct val="90000"/>
              </a:lnSpc>
            </a:pPr>
            <a:r>
              <a:rPr lang="ru-RU" sz="1800" smtClean="0">
                <a:solidFill>
                  <a:schemeClr val="bg1"/>
                </a:solidFill>
              </a:rPr>
              <a:t>2013 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Применение компьютерных технологий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учебном </a:t>
            </a:r>
            <a:r>
              <a:rPr lang="ru-RU" sz="2800" dirty="0" smtClean="0">
                <a:solidFill>
                  <a:srgbClr val="C00000"/>
                </a:solidFill>
              </a:rPr>
              <a:t>процессе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совмещает  два основных вида деятельности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rgbClr val="C00000"/>
                </a:solidFill>
              </a:rPr>
              <a:t>Использование игры в учебном процессе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 класс .</a:t>
            </a:r>
          </a:p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Русский язык  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 класс. Обучение грамоте  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500313"/>
            <a:ext cx="4041775" cy="3030537"/>
          </a:xfrm>
        </p:spPr>
      </p:pic>
      <p:pic>
        <p:nvPicPr>
          <p:cNvPr id="2355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060" t="9686" r="10532" b="7799"/>
          <a:stretch>
            <a:fillRect/>
          </a:stretch>
        </p:blipFill>
        <p:spPr>
          <a:xfrm>
            <a:off x="285750" y="2571750"/>
            <a:ext cx="4286250" cy="3000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3665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Использование  информационных технологий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на  </a:t>
            </a:r>
            <a:r>
              <a:rPr lang="ru-RU" sz="2800" dirty="0" smtClean="0">
                <a:solidFill>
                  <a:srgbClr val="C00000"/>
                </a:solidFill>
              </a:rPr>
              <a:t>разных </a:t>
            </a:r>
            <a:r>
              <a:rPr lang="ru-RU" sz="2800" dirty="0">
                <a:solidFill>
                  <a:srgbClr val="C00000"/>
                </a:solidFill>
              </a:rPr>
              <a:t>этапах урока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Актуализация, </a:t>
            </a:r>
            <a:r>
              <a:rPr lang="ru-RU" sz="3600" dirty="0" err="1" smtClean="0">
                <a:solidFill>
                  <a:srgbClr val="C00000"/>
                </a:solidFill>
              </a:rPr>
              <a:t>целеполагание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4040188" cy="960437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 класс. Окружающий мир. Тема «Что растёт на подоконнике?»</a:t>
            </a:r>
            <a:endParaRPr lang="ru-RU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35238"/>
            <a:ext cx="4040188" cy="323056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 класс. Технология. Тема  «Сад и огород»</a:t>
            </a:r>
            <a:endParaRPr lang="ru-RU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962275" cy="3951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4000" dirty="0" smtClean="0">
                <a:solidFill>
                  <a:srgbClr val="C00000"/>
                </a:solidFill>
              </a:rPr>
              <a:t>Усвоение новых знаний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714500"/>
            <a:ext cx="6572250" cy="4929188"/>
          </a:xfr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714500" y="1071563"/>
            <a:ext cx="5500688" cy="64293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 класс. Обучение грамоте. Буквы </a:t>
            </a:r>
            <a:r>
              <a:rPr lang="ru-RU" sz="18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Л,л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Звуки </a:t>
            </a: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л</a:t>
            </a: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]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л</a:t>
            </a: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`]</a:t>
            </a:r>
            <a:endParaRPr lang="ru-RU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115300" cy="7143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Применение знаний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4040188" cy="1000125"/>
          </a:xfrm>
        </p:spPr>
        <p:txBody>
          <a:bodyPr/>
          <a:lstStyle/>
          <a:p>
            <a:pPr algn="ctr">
              <a:defRPr/>
            </a:pP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класс. Математика.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Тема урока «Умножение  и деление на 5»</a:t>
            </a:r>
            <a:endParaRPr lang="ru-RU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857250"/>
            <a:ext cx="4213225" cy="857250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 класс. Математика. 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Тема урока «Состав чисел 6 и 7»</a:t>
            </a:r>
            <a:endParaRPr lang="ru-RU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428875"/>
            <a:ext cx="4476750" cy="3357563"/>
          </a:xfrm>
        </p:spPr>
      </p:pic>
      <p:pic>
        <p:nvPicPr>
          <p:cNvPr id="2765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857375"/>
            <a:ext cx="3432175" cy="45767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Обобщение и систематизация знаний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071688"/>
            <a:ext cx="6215062" cy="430847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1571625" y="1071563"/>
            <a:ext cx="5357813" cy="8572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1 класс.  Литературное чтение.  Тема «Обобщение знаний по теме «Сказки, загадки, небылицы»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714500"/>
            <a:ext cx="6429375" cy="4822825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643188" y="928688"/>
            <a:ext cx="3643312" cy="7858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3 класс. Русский язык. 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Тема «Состав слова»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1500188" y="285750"/>
            <a:ext cx="73390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rgbClr val="C00000"/>
                </a:solidFill>
                <a:latin typeface="Tahoma" pitchFamily="34" charset="0"/>
              </a:rPr>
              <a:t>Контроль и самоконтроль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Использование ПК во </a:t>
            </a:r>
            <a:r>
              <a:rPr lang="ru-RU" sz="3200" dirty="0" err="1" smtClean="0">
                <a:solidFill>
                  <a:srgbClr val="C00000"/>
                </a:solidFill>
              </a:rPr>
              <a:t>вреурочной</a:t>
            </a:r>
            <a:r>
              <a:rPr lang="ru-RU" sz="3200" dirty="0" smtClean="0">
                <a:solidFill>
                  <a:srgbClr val="C00000"/>
                </a:solidFill>
              </a:rPr>
              <a:t> деятельности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1071563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       2 класс</a:t>
            </a:r>
          </a:p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Защита   коллективного   исследовательского проекта  «Каша – пища наша»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100012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1 класс</a:t>
            </a:r>
          </a:p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Защита индивидуального проекта  «Мой любимый овощ»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0724" name="Picture 6" descr="E:\флэшка\ФОТКИ\осенний праздник каша\Изображение 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643188"/>
            <a:ext cx="4065588" cy="3046412"/>
          </a:xfrm>
        </p:spPr>
      </p:pic>
      <p:pic>
        <p:nvPicPr>
          <p:cNvPr id="3072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0" y="292100"/>
            <a:ext cx="6000750" cy="7794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sz="4000" dirty="0" smtClean="0">
                <a:solidFill>
                  <a:srgbClr val="C00000"/>
                </a:solidFill>
              </a:rPr>
              <a:t>Требования ФГОС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8053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bg2"/>
                </a:solidFill>
              </a:rPr>
              <a:t>  Программа «Школа России»</a:t>
            </a:r>
          </a:p>
          <a:p>
            <a:pPr>
              <a:defRPr/>
            </a:pPr>
            <a:endParaRPr lang="ru-RU" dirty="0" smtClean="0">
              <a:solidFill>
                <a:schemeClr val="bg2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bg2"/>
                </a:solidFill>
              </a:rPr>
              <a:t>   п. 7 Активное использование речевых средств и средств информационно-коммуникационных технологий (далее – ИКТ) для решения коммуникативно-познавательных задач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6929438" cy="7794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  </a:t>
            </a:r>
            <a:r>
              <a:rPr lang="ru-RU" sz="3600" dirty="0" smtClean="0">
                <a:solidFill>
                  <a:srgbClr val="C00000"/>
                </a:solidFill>
              </a:rPr>
              <a:t>Требования ФГОС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143125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  <a:defRPr/>
            </a:pPr>
            <a:r>
              <a:rPr lang="ru-RU" sz="12800" dirty="0" smtClean="0">
                <a:solidFill>
                  <a:schemeClr val="bg2"/>
                </a:solidFill>
              </a:rPr>
              <a:t>   Программа «Школа России»</a:t>
            </a:r>
            <a:endParaRPr lang="ru-RU" sz="128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128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ru-RU" sz="12800" dirty="0" smtClean="0">
                <a:solidFill>
                  <a:schemeClr val="bg1"/>
                </a:solidFill>
              </a:rPr>
              <a:t>   п.8 Использование различных  видов работы с информацией  в сети Интернет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3286124"/>
          <a:ext cx="619127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Электронные  </a:t>
            </a:r>
            <a:r>
              <a:rPr lang="ru-RU" sz="2800" dirty="0">
                <a:solidFill>
                  <a:srgbClr val="C00000"/>
                </a:solidFill>
              </a:rPr>
              <a:t>приложения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к </a:t>
            </a:r>
            <a:r>
              <a:rPr lang="ru-RU" sz="2800" dirty="0">
                <a:solidFill>
                  <a:srgbClr val="C00000"/>
                </a:solidFill>
              </a:rPr>
              <a:t>учебникам УМК «Школа России</a:t>
            </a:r>
            <a:r>
              <a:rPr lang="ru-RU" sz="2800" dirty="0" smtClean="0">
                <a:solidFill>
                  <a:srgbClr val="C00000"/>
                </a:solidFill>
              </a:rPr>
              <a:t>»  1,2,3 классы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Математика.  Авт. </a:t>
            </a:r>
            <a:r>
              <a:rPr lang="ru-RU" sz="2000" dirty="0">
                <a:solidFill>
                  <a:schemeClr val="bg1"/>
                </a:solidFill>
              </a:rPr>
              <a:t>М.Моро и др. (диск </a:t>
            </a:r>
            <a:r>
              <a:rPr lang="en-US" sz="2000" dirty="0">
                <a:solidFill>
                  <a:schemeClr val="bg1"/>
                </a:solidFill>
              </a:rPr>
              <a:t>CD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en-US" sz="2000" dirty="0">
                <a:solidFill>
                  <a:schemeClr val="bg1"/>
                </a:solidFill>
              </a:rPr>
              <a:t>ROM</a:t>
            </a:r>
            <a:r>
              <a:rPr lang="ru-RU" sz="2000" dirty="0">
                <a:solidFill>
                  <a:schemeClr val="bg1"/>
                </a:solidFill>
              </a:rPr>
              <a:t>), </a:t>
            </a:r>
            <a:r>
              <a:rPr lang="ru-RU" sz="2000" dirty="0" smtClean="0">
                <a:solidFill>
                  <a:schemeClr val="bg1"/>
                </a:solidFill>
              </a:rPr>
              <a:t>авт. </a:t>
            </a:r>
            <a:r>
              <a:rPr lang="ru-RU" sz="2000" dirty="0">
                <a:solidFill>
                  <a:schemeClr val="bg1"/>
                </a:solidFill>
              </a:rPr>
              <a:t>С.И Волкова, </a:t>
            </a:r>
            <a:r>
              <a:rPr lang="ru-RU" sz="2000" dirty="0" smtClean="0">
                <a:solidFill>
                  <a:schemeClr val="bg1"/>
                </a:solidFill>
              </a:rPr>
              <a:t>С.П.Максимова 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Русский язык.  Авт. </a:t>
            </a:r>
            <a:r>
              <a:rPr lang="ru-RU" sz="2000" dirty="0" err="1" smtClean="0">
                <a:solidFill>
                  <a:schemeClr val="bg1"/>
                </a:solidFill>
              </a:rPr>
              <a:t>В.П.Канакина</a:t>
            </a:r>
            <a:r>
              <a:rPr lang="ru-RU" sz="2000" dirty="0" smtClean="0">
                <a:solidFill>
                  <a:schemeClr val="bg1"/>
                </a:solidFill>
              </a:rPr>
              <a:t>, В.Г.Горецкий </a:t>
            </a:r>
            <a:r>
              <a:rPr lang="ru-RU" sz="2000" dirty="0">
                <a:solidFill>
                  <a:schemeClr val="bg1"/>
                </a:solidFill>
              </a:rPr>
              <a:t>(диск </a:t>
            </a:r>
            <a:r>
              <a:rPr lang="en-US" sz="2000" dirty="0">
                <a:solidFill>
                  <a:schemeClr val="bg1"/>
                </a:solidFill>
              </a:rPr>
              <a:t>CD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en-US" sz="2000" dirty="0">
                <a:solidFill>
                  <a:schemeClr val="bg1"/>
                </a:solidFill>
              </a:rPr>
              <a:t>ROM</a:t>
            </a:r>
            <a:r>
              <a:rPr lang="ru-RU" sz="2000" dirty="0">
                <a:solidFill>
                  <a:schemeClr val="bg1"/>
                </a:solidFill>
              </a:rPr>
              <a:t>),.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Технология  авт. </a:t>
            </a:r>
            <a:r>
              <a:rPr lang="ru-RU" sz="2000" dirty="0" err="1" smtClean="0">
                <a:solidFill>
                  <a:schemeClr val="bg1"/>
                </a:solidFill>
              </a:rPr>
              <a:t>Н.И.Роговцева</a:t>
            </a:r>
            <a:r>
              <a:rPr lang="ru-RU" sz="2000" dirty="0" smtClean="0">
                <a:solidFill>
                  <a:schemeClr val="bg1"/>
                </a:solidFill>
              </a:rPr>
              <a:t> и </a:t>
            </a:r>
            <a:r>
              <a:rPr lang="ru-RU" sz="2000" dirty="0">
                <a:solidFill>
                  <a:schemeClr val="bg1"/>
                </a:solidFill>
              </a:rPr>
              <a:t>др. (диск </a:t>
            </a:r>
            <a:r>
              <a:rPr lang="en-US" sz="2000" dirty="0">
                <a:solidFill>
                  <a:schemeClr val="bg1"/>
                </a:solidFill>
              </a:rPr>
              <a:t>CD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en-US" sz="2000" dirty="0">
                <a:solidFill>
                  <a:schemeClr val="bg1"/>
                </a:solidFill>
              </a:rPr>
              <a:t>ROM</a:t>
            </a:r>
            <a:r>
              <a:rPr lang="ru-RU" sz="2000" dirty="0" smtClean="0">
                <a:solidFill>
                  <a:schemeClr val="bg1"/>
                </a:solidFill>
              </a:rPr>
              <a:t>) авт. С.А.Володина</a:t>
            </a:r>
            <a:r>
              <a:rPr lang="ru-RU" sz="2000" dirty="0">
                <a:solidFill>
                  <a:schemeClr val="bg1"/>
                </a:solidFill>
              </a:rPr>
              <a:t>, О.А.Петрова и др.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«Окружающий </a:t>
            </a:r>
            <a:r>
              <a:rPr lang="ru-RU" sz="2000" dirty="0" smtClean="0">
                <a:solidFill>
                  <a:schemeClr val="bg1"/>
                </a:solidFill>
              </a:rPr>
              <a:t>мир.  Авт.  А.А.Плешаков  </a:t>
            </a:r>
            <a:r>
              <a:rPr lang="ru-RU" sz="2000" dirty="0">
                <a:solidFill>
                  <a:schemeClr val="bg1"/>
                </a:solidFill>
              </a:rPr>
              <a:t>(диск </a:t>
            </a:r>
            <a:r>
              <a:rPr lang="en-US" sz="2000" dirty="0">
                <a:solidFill>
                  <a:schemeClr val="bg1"/>
                </a:solidFill>
              </a:rPr>
              <a:t>CD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en-US" sz="2000" dirty="0">
                <a:solidFill>
                  <a:schemeClr val="bg1"/>
                </a:solidFill>
              </a:rPr>
              <a:t>ROM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Технические средства обучения,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используемые в начальных классах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Мультимедийный</a:t>
            </a:r>
            <a:r>
              <a:rPr lang="ru-RU" sz="2400" dirty="0" smtClean="0">
                <a:solidFill>
                  <a:schemeClr val="bg1"/>
                </a:solidFill>
              </a:rPr>
              <a:t> проектор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Маркерная доска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Компьютер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Интерактивная доска </a:t>
            </a:r>
            <a:r>
              <a:rPr lang="en-US" sz="2400" dirty="0" smtClean="0">
                <a:solidFill>
                  <a:schemeClr val="bg1"/>
                </a:solidFill>
              </a:rPr>
              <a:t>smart board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Ксерокс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Принтер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Сканер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Цифровой фотоаппарат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Цифровая видеокамера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3223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800" dirty="0" smtClean="0">
                <a:solidFill>
                  <a:srgbClr val="C00000"/>
                </a:solidFill>
              </a:rPr>
              <a:t>Использование 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электронных ресурсов 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педагогами  начальных классов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805237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Электронные ресурсы   сети  Интернет 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Программы: </a:t>
            </a:r>
            <a:r>
              <a:rPr lang="ru-RU" sz="2800" dirty="0" err="1" smtClean="0">
                <a:solidFill>
                  <a:schemeClr val="bg1"/>
                </a:solidFill>
              </a:rPr>
              <a:t>Microsoft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Word</a:t>
            </a:r>
            <a:r>
              <a:rPr lang="ru-RU" sz="2800" dirty="0" smtClean="0">
                <a:solidFill>
                  <a:schemeClr val="bg1"/>
                </a:solidFill>
              </a:rPr>
              <a:t> , </a:t>
            </a:r>
            <a:r>
              <a:rPr lang="ru-RU" sz="2800" dirty="0" err="1" smtClean="0">
                <a:solidFill>
                  <a:schemeClr val="bg1"/>
                </a:solidFill>
              </a:rPr>
              <a:t>Microsoft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Excel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Microsoft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Power Point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Электронные  приложения к учебникам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Интерактивная доска </a:t>
            </a:r>
            <a:r>
              <a:rPr lang="en-US" sz="2800" dirty="0" smtClean="0">
                <a:solidFill>
                  <a:schemeClr val="bg1"/>
                </a:solidFill>
              </a:rPr>
              <a:t>smart board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92100"/>
            <a:ext cx="6500812" cy="1136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Роль  ИКТ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 школьной практике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761526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6521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Результат грамотного использования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современных </a:t>
            </a:r>
            <a:r>
              <a:rPr lang="ru-RU" sz="2800" dirty="0">
                <a:solidFill>
                  <a:srgbClr val="C00000"/>
                </a:solidFill>
              </a:rPr>
              <a:t>информационных технологий в начальной школе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946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2800" dirty="0" smtClean="0">
                <a:solidFill>
                  <a:srgbClr val="C00000"/>
                </a:solidFill>
              </a:rPr>
              <a:t>Использование  современных средств обучения  с точки зрения </a:t>
            </a:r>
            <a:r>
              <a:rPr lang="ru-RU" sz="2800" dirty="0" err="1" smtClean="0">
                <a:solidFill>
                  <a:srgbClr val="C00000"/>
                </a:solidFill>
              </a:rPr>
              <a:t>здоровьесбережения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115300" cy="466248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Длительность </a:t>
            </a:r>
            <a:r>
              <a:rPr lang="ru-RU" sz="2000" dirty="0">
                <a:solidFill>
                  <a:schemeClr val="bg1"/>
                </a:solidFill>
              </a:rPr>
              <a:t>занятий с ПК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для учащихся: 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1 </a:t>
            </a:r>
            <a:r>
              <a:rPr lang="ru-RU" sz="2000" dirty="0">
                <a:solidFill>
                  <a:schemeClr val="bg1"/>
                </a:solidFill>
              </a:rPr>
              <a:t>классов – </a:t>
            </a:r>
            <a:r>
              <a:rPr lang="ru-RU" sz="2000" dirty="0" smtClean="0">
                <a:solidFill>
                  <a:schemeClr val="bg1"/>
                </a:solidFill>
              </a:rPr>
              <a:t> не более 10 </a:t>
            </a:r>
            <a:r>
              <a:rPr lang="ru-RU" sz="2000" dirty="0">
                <a:solidFill>
                  <a:schemeClr val="bg1"/>
                </a:solidFill>
              </a:rPr>
              <a:t>минут; 2 – 4 классов – 15 </a:t>
            </a:r>
            <a:r>
              <a:rPr lang="ru-RU" sz="2000" dirty="0" smtClean="0">
                <a:solidFill>
                  <a:schemeClr val="bg1"/>
                </a:solidFill>
              </a:rPr>
              <a:t>минут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Чтобы уменьшить нагрузку на глаза, следует внимательно подходить к выбору учебного </a:t>
            </a:r>
            <a:r>
              <a:rPr lang="ru-RU" sz="2000" dirty="0" smtClean="0">
                <a:solidFill>
                  <a:schemeClr val="bg1"/>
                </a:solidFill>
              </a:rPr>
              <a:t>материала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Фон принято делать не слишком </a:t>
            </a:r>
            <a:r>
              <a:rPr lang="ru-RU" sz="2000" dirty="0" smtClean="0">
                <a:solidFill>
                  <a:schemeClr val="bg1"/>
                </a:solidFill>
              </a:rPr>
              <a:t>ярким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Шрифт должен максимально контрастировать с </a:t>
            </a:r>
            <a:r>
              <a:rPr lang="ru-RU" sz="2000" dirty="0" smtClean="0">
                <a:solidFill>
                  <a:schemeClr val="bg1"/>
                </a:solidFill>
              </a:rPr>
              <a:t>фоном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Недопустимо использовать слишком мелкий </a:t>
            </a:r>
            <a:r>
              <a:rPr lang="ru-RU" sz="2000" dirty="0" smtClean="0">
                <a:solidFill>
                  <a:schemeClr val="bg1"/>
                </a:solidFill>
              </a:rPr>
              <a:t>шрифт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Не нужно перегружать страницу, как текстом, так и </a:t>
            </a:r>
            <a:r>
              <a:rPr lang="ru-RU" sz="2000" dirty="0" smtClean="0">
                <a:solidFill>
                  <a:schemeClr val="bg1"/>
                </a:solidFill>
              </a:rPr>
              <a:t>изображениями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Присутствие анимированных картинок должно быть оправданным и не отвлекать от сути рассматриваемого </a:t>
            </a:r>
            <a:r>
              <a:rPr lang="ru-RU" sz="2000" dirty="0" smtClean="0">
                <a:solidFill>
                  <a:schemeClr val="bg1"/>
                </a:solidFill>
              </a:rPr>
              <a:t>материала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Все изображения должны быть качественными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Schbook Win95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Schbook Win95BT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487</TotalTime>
  <Words>381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Tahoma</vt:lpstr>
      <vt:lpstr>Arial</vt:lpstr>
      <vt:lpstr>Wingdings</vt:lpstr>
      <vt:lpstr>Calibri</vt:lpstr>
      <vt:lpstr>Океан</vt:lpstr>
      <vt:lpstr>Океан</vt:lpstr>
      <vt:lpstr>МОУ Вахромеевская СОШ   Использование современного,  в том числе интерактивного оборудования в начальных классах </vt:lpstr>
      <vt:lpstr>      Требования ФГОС</vt:lpstr>
      <vt:lpstr>           Требования ФГОС</vt:lpstr>
      <vt:lpstr>   Электронные  приложения  к учебникам УМК «Школа России»  1,2,3 классы </vt:lpstr>
      <vt:lpstr>Технические средства обучения,  используемые в начальных классах </vt:lpstr>
      <vt:lpstr>       Использование   электронных ресурсов   педагогами  начальных классов</vt:lpstr>
      <vt:lpstr>Роль  ИКТ  в школьной практике</vt:lpstr>
      <vt:lpstr>Результат грамотного использования  современных информационных технологий в начальной школе  </vt:lpstr>
      <vt:lpstr>        Использование  современных средств обучения  с точки зрения здоровьесбережения</vt:lpstr>
      <vt:lpstr>Применение компьютерных технологий  в учебном процессе  совмещает  два основных вида деятельности</vt:lpstr>
      <vt:lpstr>  Использование игры в учебном процессе</vt:lpstr>
      <vt:lpstr>Использование  информационных технологий  на  разных этапах урока</vt:lpstr>
      <vt:lpstr>Актуализация, целеполагание</vt:lpstr>
      <vt:lpstr>   Усвоение новых знаний  </vt:lpstr>
      <vt:lpstr>Применение знаний  </vt:lpstr>
      <vt:lpstr>Обобщение и систематизация знаний </vt:lpstr>
      <vt:lpstr> </vt:lpstr>
      <vt:lpstr>Использование ПК во вреурочной деятельности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начальных классах</dc:title>
  <dc:creator>UserXP</dc:creator>
  <cp:lastModifiedBy>Елена</cp:lastModifiedBy>
  <cp:revision>47</cp:revision>
  <dcterms:created xsi:type="dcterms:W3CDTF">2013-10-27T13:51:45Z</dcterms:created>
  <dcterms:modified xsi:type="dcterms:W3CDTF">2014-04-11T17:28:29Z</dcterms:modified>
</cp:coreProperties>
</file>