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8" r:id="rId1"/>
  </p:sldMasterIdLst>
  <p:sldIdLst>
    <p:sldId id="259" r:id="rId2"/>
    <p:sldId id="260" r:id="rId3"/>
    <p:sldId id="268" r:id="rId4"/>
    <p:sldId id="261" r:id="rId5"/>
    <p:sldId id="262" r:id="rId6"/>
    <p:sldId id="263" r:id="rId7"/>
    <p:sldId id="270" r:id="rId8"/>
    <p:sldId id="271" r:id="rId9"/>
    <p:sldId id="264" r:id="rId10"/>
    <p:sldId id="269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18.01.2014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18.01.2014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18.01.2014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&#1076;&#1085;&#1089;\Documents\&#1042;&#1080;&#1076;&#1077;&#1086;\&#1053;&#1077;%20&#1076;&#1088;&#1072;&#1079;&#1085;&#1080;&#1090;&#1077;%20&#1089;&#1086;&#1073;&#1072;&#1082;\&#1053;&#1077;%20&#1076;&#1088;&#1072;&#1079;&#1085;&#1080;&#1090;&#1077;%20&#1089;&#1086;&#1073;&#1072;&#1082;.wmv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&#1076;&#1085;&#1089;\Documents\&#1042;&#1080;&#1076;&#1077;&#1086;\&#1078;&#1080;&#1074;&#1105;&#1090;%20&#1087;&#1086;&#1074;&#1089;&#1102;&#1076;&#1091;%20&#1082;&#1088;&#1072;&#1089;&#1086;&#1090;&#1072;&#1085;&#1085;.wmv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&#1076;&#1085;&#1089;\Documents\&#1042;&#1080;&#1076;&#1077;&#1086;\ne_rvite.wmv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8043890" cy="1752600"/>
          </a:xfrm>
        </p:spPr>
        <p:txBody>
          <a:bodyPr>
            <a:normAutofit fontScale="25000" lnSpcReduction="20000"/>
          </a:bodyPr>
          <a:lstStyle/>
          <a:p>
            <a:r>
              <a:rPr lang="ru-RU" sz="11200" dirty="0" smtClean="0">
                <a:solidFill>
                  <a:srgbClr val="00B050"/>
                </a:solidFill>
              </a:rPr>
              <a:t>«Мы хозяева нашей природы, и она для нас кладовая </a:t>
            </a:r>
            <a:r>
              <a:rPr lang="ru-RU" sz="11200" dirty="0" smtClean="0">
                <a:solidFill>
                  <a:srgbClr val="FFFF00"/>
                </a:solidFill>
              </a:rPr>
              <a:t>солнца</a:t>
            </a:r>
            <a:r>
              <a:rPr lang="ru-RU" sz="11200" dirty="0" smtClean="0">
                <a:solidFill>
                  <a:srgbClr val="00B050"/>
                </a:solidFill>
              </a:rPr>
              <a:t> с великими сокровищами жизни. Рыбе- </a:t>
            </a:r>
            <a:r>
              <a:rPr lang="ru-RU" sz="11200" dirty="0" smtClean="0">
                <a:solidFill>
                  <a:srgbClr val="0070C0"/>
                </a:solidFill>
              </a:rPr>
              <a:t>вода, </a:t>
            </a:r>
            <a:r>
              <a:rPr lang="ru-RU" sz="11200" dirty="0" smtClean="0">
                <a:solidFill>
                  <a:srgbClr val="00B050"/>
                </a:solidFill>
              </a:rPr>
              <a:t>птице </a:t>
            </a:r>
            <a:r>
              <a:rPr lang="ru-RU" sz="11200" dirty="0" smtClean="0">
                <a:solidFill>
                  <a:srgbClr val="00B0F0"/>
                </a:solidFill>
              </a:rPr>
              <a:t>- воздух</a:t>
            </a:r>
            <a:r>
              <a:rPr lang="ru-RU" sz="11200" dirty="0" smtClean="0">
                <a:solidFill>
                  <a:srgbClr val="00B050"/>
                </a:solidFill>
              </a:rPr>
              <a:t>, зверю- лес, </a:t>
            </a:r>
            <a:r>
              <a:rPr lang="ru-RU" sz="11200" dirty="0" smtClean="0">
                <a:solidFill>
                  <a:srgbClr val="FFFF00"/>
                </a:solidFill>
              </a:rPr>
              <a:t>степь</a:t>
            </a:r>
            <a:r>
              <a:rPr lang="ru-RU" sz="11200" dirty="0" smtClean="0">
                <a:solidFill>
                  <a:srgbClr val="00B050"/>
                </a:solidFill>
              </a:rPr>
              <a:t>, </a:t>
            </a:r>
            <a:r>
              <a:rPr lang="ru-RU" sz="11200" dirty="0" smtClean="0">
                <a:solidFill>
                  <a:srgbClr val="FFC000"/>
                </a:solidFill>
              </a:rPr>
              <a:t>горы</a:t>
            </a:r>
            <a:r>
              <a:rPr lang="ru-RU" sz="11200" dirty="0" smtClean="0">
                <a:solidFill>
                  <a:srgbClr val="00B050"/>
                </a:solidFill>
              </a:rPr>
              <a:t>, а человеку нужна </a:t>
            </a:r>
            <a:r>
              <a:rPr lang="ru-RU" sz="11200" dirty="0" smtClean="0">
                <a:solidFill>
                  <a:srgbClr val="7030A0"/>
                </a:solidFill>
              </a:rPr>
              <a:t>Родина</a:t>
            </a:r>
            <a:r>
              <a:rPr lang="ru-RU" sz="11200" dirty="0" smtClean="0">
                <a:solidFill>
                  <a:srgbClr val="00B050"/>
                </a:solidFill>
              </a:rPr>
              <a:t>. И охранять природу- значит охранять </a:t>
            </a:r>
            <a:r>
              <a:rPr lang="ru-RU" sz="11200" dirty="0" smtClean="0">
                <a:solidFill>
                  <a:srgbClr val="7030A0"/>
                </a:solidFill>
              </a:rPr>
              <a:t>Родину</a:t>
            </a:r>
            <a:r>
              <a:rPr lang="ru-RU" sz="11200" dirty="0" smtClean="0">
                <a:solidFill>
                  <a:srgbClr val="00B050"/>
                </a:solidFill>
              </a:rPr>
              <a:t>».</a:t>
            </a:r>
          </a:p>
          <a:p>
            <a:r>
              <a:rPr lang="ru-RU" sz="11200" dirty="0" smtClean="0">
                <a:solidFill>
                  <a:srgbClr val="00B050"/>
                </a:solidFill>
              </a:rPr>
              <a:t>                                             М.Пришвин                                 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28728" y="1714488"/>
            <a:ext cx="635798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Береги свою планету! 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14349" y="3786190"/>
            <a:ext cx="8143932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pPr algn="ctr"/>
            <a:endParaRPr lang="ru-RU" sz="54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pPr algn="ctr"/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review-planet.ru/wp-content/uploads/2012/03/33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980728"/>
            <a:ext cx="7416823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Не дразните собак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57158" y="428604"/>
            <a:ext cx="8215370" cy="61615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000100" y="2214554"/>
            <a:ext cx="7786742" cy="249299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Пантеева</a:t>
            </a:r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Елена</a:t>
            </a:r>
          </a:p>
          <a:p>
            <a:pPr algn="ctr"/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Владимировна</a:t>
            </a:r>
          </a:p>
          <a:p>
            <a:pPr algn="ctr"/>
            <a:r>
              <a:rPr lang="ru-RU" sz="2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Учитель начальных классов </a:t>
            </a:r>
          </a:p>
          <a:p>
            <a:pPr algn="ctr"/>
            <a:r>
              <a:rPr lang="ru-RU" sz="2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МКОУ СОШ с.Комаровка.</a:t>
            </a:r>
            <a:endParaRPr lang="ru-RU" sz="2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1643050"/>
            <a:ext cx="7929618" cy="4000528"/>
          </a:xfrm>
        </p:spPr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Лес - наше богатство. </a:t>
            </a:r>
          </a:p>
          <a:p>
            <a:r>
              <a:rPr lang="ru-RU" dirty="0" smtClean="0">
                <a:solidFill>
                  <a:srgbClr val="00B050"/>
                </a:solidFill>
              </a:rPr>
              <a:t>Лес-зелёный наряд нашей страны.</a:t>
            </a:r>
          </a:p>
          <a:p>
            <a:r>
              <a:rPr lang="ru-RU" dirty="0" smtClean="0">
                <a:solidFill>
                  <a:srgbClr val="00B050"/>
                </a:solidFill>
              </a:rPr>
              <a:t>Лес-это дом для зверей и птиц.</a:t>
            </a:r>
          </a:p>
          <a:p>
            <a:r>
              <a:rPr lang="ru-RU" dirty="0" smtClean="0">
                <a:solidFill>
                  <a:srgbClr val="00B050"/>
                </a:solidFill>
              </a:rPr>
              <a:t>Лес - наш друг.</a:t>
            </a:r>
          </a:p>
          <a:p>
            <a:r>
              <a:rPr lang="ru-RU" dirty="0" smtClean="0">
                <a:solidFill>
                  <a:srgbClr val="00B050"/>
                </a:solidFill>
              </a:rPr>
              <a:t>Там, где лес всегда чистый воздух.</a:t>
            </a:r>
          </a:p>
          <a:p>
            <a:r>
              <a:rPr lang="ru-RU" dirty="0" smtClean="0">
                <a:solidFill>
                  <a:srgbClr val="00B050"/>
                </a:solidFill>
              </a:rPr>
              <a:t>Лес даёт нам грибы, ягоды, орехи.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85786" y="500042"/>
            <a:ext cx="785818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Что такое лес?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www.gandex.ru/upl/oboi/thumbs/gandex.ru-12163_2b20045e39ee7c25e6c1a29140c27caf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24744"/>
            <a:ext cx="3744417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www.gandex.ru/upl/oboi/thumbs/u17782_7408_wp_Sun_ray_in_the_woods_1920x108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124744"/>
            <a:ext cx="3600400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живёт повсюду красотанн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972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54187" y="428604"/>
            <a:ext cx="630396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Экологические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54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знаки</a:t>
            </a:r>
            <a:endParaRPr lang="ru-RU" sz="5400" b="1" cap="none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00101" y="2071679"/>
            <a:ext cx="6858047" cy="44012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1.Не рвать цветы.</a:t>
            </a:r>
          </a:p>
          <a:p>
            <a:pPr algn="ctr"/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2. Не стрелять из рогатки.</a:t>
            </a:r>
          </a:p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3.Помогать птицам.</a:t>
            </a:r>
          </a:p>
          <a:p>
            <a:pPr algn="ctr"/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4.Не портить деревья.</a:t>
            </a:r>
          </a:p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5.Не уничтожать грибы, даже ядовитые.</a:t>
            </a:r>
          </a:p>
          <a:p>
            <a:pPr algn="ctr"/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6.Не шуметь в лесу.</a:t>
            </a:r>
          </a:p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7. Не вырубать деревья.</a:t>
            </a:r>
          </a:p>
          <a:p>
            <a:pPr algn="ctr"/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8.Сажать деревья.</a:t>
            </a:r>
          </a:p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9.Не оставлять мусор.</a:t>
            </a:r>
            <a:endParaRPr lang="ru-RU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_rvite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&amp;Pcy;&amp;Ocy;&amp;Mcy;&amp;Ocy;&amp;Gcy;&amp;Icy; &amp;Pcy;&amp;Tcy;&amp;Icy;&amp;TScy;&amp;Acy;&amp;Mcy; &amp;Zcy;&amp;Icy;&amp;Mcy;&amp;Ocy;&amp;Jcy;! 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764704"/>
            <a:ext cx="6840760" cy="5690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&amp;Bcy;&amp;iecy;&amp;lcy;&amp;ycy;&amp;iecy; &amp;gcy;&amp;rcy;&amp;icy;&amp;bcy;&amp;ycy; &amp;vcy; &amp;lcy;&amp;iecy;&amp;scy;&amp;ucy; &amp;ocy;&amp;scy;&amp;iecy;&amp;ncy;&amp;softcy;&amp;yucy;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836712"/>
            <a:ext cx="5472608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&amp;Gcy;&amp;rcy;&amp;icy;&amp;bcy;&amp;ycy; &amp;vcy; &amp;lcy;&amp;iecy;&amp;scy;&amp;ucy; &amp;ocy;&amp;bcy;&amp;ocy;&amp;icy;, &amp;kcy;&amp;acy;&amp;rcy;&amp;tcy;&amp;icy;&amp;ncy;&amp;kcy;&amp;icy;, &amp;fcy;&amp;ocy;&amp;tcy;&amp;ocy;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3284984"/>
            <a:ext cx="4932313" cy="3131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2967335"/>
            <a:ext cx="811298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Жила-была</a:t>
            </a: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река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186</TotalTime>
  <Words>150</Words>
  <Application>Microsoft Office PowerPoint</Application>
  <PresentationFormat>Экран (4:3)</PresentationFormat>
  <Paragraphs>27</Paragraphs>
  <Slides>12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Городская</vt:lpstr>
      <vt:lpstr>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25</cp:revision>
  <dcterms:modified xsi:type="dcterms:W3CDTF">2014-01-18T09:21:30Z</dcterms:modified>
</cp:coreProperties>
</file>