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2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056686"/>
            <a:ext cx="743665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Гранит                     сыпучий, из крупинок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Песок                       зернистый, прочный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Каменный уголь     белый, твёрдый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Известняк                 чёрный</a:t>
            </a:r>
            <a:r>
              <a:rPr lang="ru-RU" sz="2400" smtClean="0">
                <a:latin typeface="Arial Black" pitchFamily="34" charset="0"/>
              </a:rPr>
              <a:t>, горючий</a:t>
            </a:r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28604"/>
            <a:ext cx="806983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Соедини стрелками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Полезные ископаемые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соответствующие им свойства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285984" y="2357430"/>
            <a:ext cx="2000264" cy="92869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143108" y="2428868"/>
            <a:ext cx="2143140" cy="92869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857488" y="4643446"/>
            <a:ext cx="1571636" cy="92869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786182" y="4714884"/>
            <a:ext cx="928694" cy="71438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50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26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