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17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71480"/>
            <a:ext cx="8869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Верите ли вы, что…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5357826"/>
          <a:ext cx="8286813" cy="134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757"/>
                <a:gridCol w="920757"/>
                <a:gridCol w="920757"/>
                <a:gridCol w="920757"/>
                <a:gridCol w="920757"/>
                <a:gridCol w="920757"/>
                <a:gridCol w="920757"/>
                <a:gridCol w="920757"/>
                <a:gridCol w="9207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1</a:t>
                      </a:r>
                      <a:endParaRPr lang="ru-RU" sz="2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2</a:t>
                      </a:r>
                      <a:endParaRPr lang="ru-RU" sz="2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2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4</a:t>
                      </a:r>
                      <a:endParaRPr lang="ru-RU" sz="2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5</a:t>
                      </a:r>
                      <a:endParaRPr lang="ru-RU" sz="2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6</a:t>
                      </a:r>
                      <a:endParaRPr lang="ru-RU" sz="2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7</a:t>
                      </a:r>
                      <a:endParaRPr lang="ru-RU" sz="2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8</a:t>
                      </a:r>
                      <a:endParaRPr lang="ru-RU" sz="2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9</a:t>
                      </a:r>
                      <a:endParaRPr lang="ru-RU" sz="280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+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-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+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-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-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-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+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+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itchFamily="34" charset="0"/>
                        </a:rPr>
                        <a:t>+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57224" y="1428736"/>
            <a:ext cx="746229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/>
              <a:t>…природный газ извлекают из-под земли?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…гранит используют, как топливо?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…несколько лет назад в нашем посёлке добывали одно </a:t>
            </a:r>
          </a:p>
          <a:p>
            <a:pPr marL="342900" indent="-342900"/>
            <a:r>
              <a:rPr lang="ru-RU" b="1" dirty="0" smtClean="0"/>
              <a:t>из полезных ископаемых?</a:t>
            </a:r>
          </a:p>
          <a:p>
            <a:pPr marL="342900" indent="-342900"/>
            <a:r>
              <a:rPr lang="ru-RU" b="1" dirty="0" smtClean="0"/>
              <a:t>4. …геологи – это люди, которые добывают полезные ископаемые?</a:t>
            </a:r>
          </a:p>
          <a:p>
            <a:pPr marL="342900" indent="-342900"/>
            <a:r>
              <a:rPr lang="ru-RU" b="1" dirty="0" smtClean="0"/>
              <a:t>5. …нефть добывают на поверхности земли?</a:t>
            </a:r>
          </a:p>
          <a:p>
            <a:pPr marL="342900" indent="-342900"/>
            <a:r>
              <a:rPr lang="ru-RU" b="1" dirty="0" smtClean="0"/>
              <a:t>6. …песок бывает только жёлтый?</a:t>
            </a:r>
          </a:p>
          <a:p>
            <a:pPr marL="342900" lvl="0" indent="-342900"/>
            <a:r>
              <a:rPr lang="ru-RU" b="1" dirty="0" smtClean="0"/>
              <a:t>7. …геологи используют в своей работе вездеходы?</a:t>
            </a:r>
          </a:p>
          <a:p>
            <a:pPr marL="342900" lvl="0" indent="-342900"/>
            <a:r>
              <a:rPr lang="ru-RU" b="1" dirty="0" smtClean="0"/>
              <a:t>8. …места, где в глубинах земли или на её поверхности залегают  полезные ископаемые, называются месторождениями?</a:t>
            </a:r>
          </a:p>
          <a:p>
            <a:pPr marL="342900" lvl="0" indent="-342900"/>
            <a:r>
              <a:rPr lang="ru-RU" b="1" dirty="0" smtClean="0"/>
              <a:t>9. …полезные ископаемые могут быть жидкие и газообразные?</a:t>
            </a:r>
          </a:p>
          <a:p>
            <a:pPr marL="342900" indent="-342900"/>
            <a:endParaRPr lang="ru-RU" dirty="0" smtClean="0"/>
          </a:p>
          <a:p>
            <a:pPr marL="342900" lvl="0" indent="-342900"/>
            <a:endParaRPr lang="ru-RU" dirty="0" smtClean="0"/>
          </a:p>
          <a:p>
            <a:pPr marL="342900" indent="-34290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4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493</TotalTime>
  <Words>122</Words>
  <Application>Microsoft Office PowerPoint</Application>
  <PresentationFormat>Экран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окружающего мира</dc:title>
  <dc:creator>Admin</dc:creator>
  <dc:description/>
  <cp:lastModifiedBy>Алёна</cp:lastModifiedBy>
  <cp:revision>77</cp:revision>
  <dcterms:created xsi:type="dcterms:W3CDTF">2010-12-19T17:06:45Z</dcterms:created>
  <dcterms:modified xsi:type="dcterms:W3CDTF">2014-02-21T15:27:49Z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окружающего мира</vt:lpwstr>
  </property>
  <property fmtid="{D5CDD505-2E9C-101B-9397-08002B2CF9AE}" pid="3" name="SlideDescription">
    <vt:lpwstr/>
  </property>
</Properties>
</file>