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1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857232"/>
            <a:ext cx="859722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smtClean="0">
                <a:latin typeface="Arial Black" pitchFamily="34" charset="0"/>
              </a:rPr>
              <a:t>Гранит, известняк, нефть,</a:t>
            </a:r>
          </a:p>
          <a:p>
            <a:pPr marL="742950" indent="-742950"/>
            <a:r>
              <a:rPr lang="ru-RU" sz="3600" dirty="0" smtClean="0">
                <a:latin typeface="Arial Black" pitchFamily="34" charset="0"/>
              </a:rPr>
              <a:t>природный газ…</a:t>
            </a:r>
          </a:p>
          <a:p>
            <a:pPr marL="742950" indent="-742950"/>
            <a:endParaRPr lang="ru-RU" sz="3600" dirty="0" smtClean="0">
              <a:latin typeface="Arial Black" pitchFamily="34" charset="0"/>
            </a:endParaRPr>
          </a:p>
          <a:p>
            <a:pPr lvl="0"/>
            <a:r>
              <a:rPr lang="ru-RU" sz="3600" dirty="0" smtClean="0">
                <a:latin typeface="Arial Black" pitchFamily="34" charset="0"/>
              </a:rPr>
              <a:t>2.  Большинство полезных </a:t>
            </a:r>
          </a:p>
          <a:p>
            <a:pPr lvl="0"/>
            <a:r>
              <a:rPr lang="ru-RU" sz="3600" dirty="0" smtClean="0">
                <a:latin typeface="Arial Black" pitchFamily="34" charset="0"/>
              </a:rPr>
              <a:t>ископаемых жидкие.</a:t>
            </a:r>
          </a:p>
          <a:p>
            <a:pPr lvl="0"/>
            <a:endParaRPr lang="ru-RU" sz="3600" dirty="0" smtClean="0">
              <a:latin typeface="Arial Black" pitchFamily="34" charset="0"/>
            </a:endParaRPr>
          </a:p>
          <a:p>
            <a:pPr lvl="0"/>
            <a:r>
              <a:rPr lang="ru-RU" sz="3600" dirty="0" smtClean="0">
                <a:latin typeface="Arial Black" pitchFamily="34" charset="0"/>
              </a:rPr>
              <a:t>3. Места, где хранятся добытые</a:t>
            </a:r>
          </a:p>
          <a:p>
            <a:pPr lvl="0"/>
            <a:r>
              <a:rPr lang="ru-RU" sz="3600" dirty="0" smtClean="0">
                <a:latin typeface="Arial Black" pitchFamily="34" charset="0"/>
              </a:rPr>
              <a:t> полезные ископаемые, </a:t>
            </a:r>
          </a:p>
          <a:p>
            <a:pPr lvl="0"/>
            <a:r>
              <a:rPr lang="ru-RU" sz="3600" dirty="0" smtClean="0">
                <a:latin typeface="Arial Black" pitchFamily="34" charset="0"/>
              </a:rPr>
              <a:t>называются месторождениями.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5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30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