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6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000240"/>
            <a:ext cx="4572032" cy="330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3714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Documents and Settings\Admin\Мои документы\Мои рисунки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71480"/>
            <a:ext cx="385762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28" y="1071546"/>
            <a:ext cx="1670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Шахта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3143248"/>
            <a:ext cx="1835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Карьер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5500702"/>
            <a:ext cx="47227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Буровая установка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(скважина)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071802" y="1285860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5500694" y="3286124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500430" y="5929330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428604"/>
            <a:ext cx="4857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800" u="sng" dirty="0" smtClean="0">
                <a:solidFill>
                  <a:srgbClr val="C00000"/>
                </a:solidFill>
                <a:latin typeface="Arial Black" pitchFamily="34" charset="0"/>
              </a:rPr>
              <a:t>В тетради - №5 стр. 28</a:t>
            </a:r>
            <a:endParaRPr lang="ru-RU" sz="2800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16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