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3194-A4FB-4A66-8FC0-2D8E9F199AA6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2E55-4C7E-403F-8663-D077A7A38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6F23194-A4FB-4A66-8FC0-2D8E9F199AA6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CFF2E55-4C7E-403F-8663-D077A7A38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3808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Как добывают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Полезные ископаемые?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35798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00240"/>
            <a:ext cx="635798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000240"/>
            <a:ext cx="635798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000240"/>
            <a:ext cx="635798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7268" y="2035959"/>
            <a:ext cx="6357982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28926" y="2071678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В учебнике – стр. 50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214554"/>
            <a:ext cx="180850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«</a:t>
            </a: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V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</a:p>
          <a:p>
            <a:r>
              <a:rPr lang="ru-RU" sz="3200" dirty="0" smtClean="0">
                <a:latin typeface="Arial Black" pitchFamily="34" charset="0"/>
              </a:rPr>
              <a:t>знаю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«+»</a:t>
            </a:r>
          </a:p>
          <a:p>
            <a:r>
              <a:rPr lang="ru-RU" sz="3200" dirty="0" smtClean="0">
                <a:latin typeface="Arial Black" pitchFamily="34" charset="0"/>
              </a:rPr>
              <a:t>новое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«?»</a:t>
            </a:r>
          </a:p>
          <a:p>
            <a:r>
              <a:rPr lang="ru-RU" sz="3200" dirty="0" smtClean="0">
                <a:latin typeface="Arial Black" pitchFamily="34" charset="0"/>
              </a:rPr>
              <a:t>вопрос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1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493</TotalTime>
  <Words>19</Words>
  <Application>Microsoft Office PowerPoint</Application>
  <PresentationFormat>Экран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Городская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окружающего мира</dc:title>
  <dc:creator>Admin</dc:creator>
  <dc:description/>
  <cp:lastModifiedBy>Алёна</cp:lastModifiedBy>
  <cp:revision>80</cp:revision>
  <dcterms:created xsi:type="dcterms:W3CDTF">2010-12-19T17:06:45Z</dcterms:created>
  <dcterms:modified xsi:type="dcterms:W3CDTF">2014-02-21T15:48:57Z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Презентация к уроку окружающего мира</vt:lpwstr>
  </property>
  <property fmtid="{D5CDD505-2E9C-101B-9397-08002B2CF9AE}" pid="3" name="SlideDescription">
    <vt:lpwstr/>
  </property>
</Properties>
</file>