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21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Галина\Pictures\Люди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2143116"/>
            <a:ext cx="1769250" cy="218828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3" name="Прямоугольник 2"/>
          <p:cNvSpPr/>
          <p:nvPr/>
        </p:nvSpPr>
        <p:spPr>
          <a:xfrm>
            <a:off x="0" y="428604"/>
            <a:ext cx="9144000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Мы геологами станем. 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Будут все гордиться нами. 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Что ждёт нас впереди?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Высокая гора,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Бурная река,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Её не обойдёшь,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Её на проплывёшь,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Её не пролетишь!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Надо напрямик!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Всё мы сможем, всё сумеем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И своей достигнем цели!</a:t>
            </a:r>
          </a:p>
          <a:p>
            <a:pPr algn="ctr"/>
            <a:endParaRPr lang="ru-RU" sz="36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Picture 2" descr="j029755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1472" y="2500306"/>
            <a:ext cx="1793080" cy="273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6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46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