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B6AFB-B97B-4158-B09A-2D5A3D47B0B3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61D100E-B00D-4AE0-976A-BEA25F4E37F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Применение</a:t>
          </a:r>
          <a:endParaRPr lang="ru-RU" sz="2800" b="1" dirty="0">
            <a:solidFill>
              <a:schemeClr val="tx1"/>
            </a:solidFill>
          </a:endParaRPr>
        </a:p>
      </dgm:t>
    </dgm:pt>
    <dgm:pt modelId="{043285DA-460D-41B9-8C90-8FB1B36B65C3}" type="parTrans" cxnId="{5941309D-4711-4ED7-B53D-0559F807542E}">
      <dgm:prSet/>
      <dgm:spPr/>
      <dgm:t>
        <a:bodyPr/>
        <a:lstStyle/>
        <a:p>
          <a:endParaRPr lang="ru-RU"/>
        </a:p>
      </dgm:t>
    </dgm:pt>
    <dgm:pt modelId="{49E4BE21-A218-4772-B531-9FAF2EFE0787}" type="sibTrans" cxnId="{5941309D-4711-4ED7-B53D-0559F807542E}">
      <dgm:prSet/>
      <dgm:spPr/>
      <dgm:t>
        <a:bodyPr/>
        <a:lstStyle/>
        <a:p>
          <a:endParaRPr lang="ru-RU"/>
        </a:p>
      </dgm:t>
    </dgm:pt>
    <dgm:pt modelId="{DEF9B1B1-FFB1-4E3E-B471-8744CB3BFFBF}">
      <dgm:prSet phldrT="[Текст]" custT="1"/>
      <dgm:spPr/>
      <dgm:t>
        <a:bodyPr/>
        <a:lstStyle/>
        <a:p>
          <a:r>
            <a:rPr lang="ru-RU" sz="4400" dirty="0" smtClean="0">
              <a:latin typeface="Arial Black" pitchFamily="34" charset="0"/>
            </a:rPr>
            <a:t>?</a:t>
          </a:r>
          <a:endParaRPr lang="ru-RU" sz="4400" dirty="0">
            <a:latin typeface="Arial Black" pitchFamily="34" charset="0"/>
          </a:endParaRPr>
        </a:p>
      </dgm:t>
    </dgm:pt>
    <dgm:pt modelId="{6B889FEE-B443-47B0-B006-8404C6C5DEAA}" type="parTrans" cxnId="{5CE4A769-5395-4B97-9781-D6530C070264}">
      <dgm:prSet/>
      <dgm:spPr/>
      <dgm:t>
        <a:bodyPr/>
        <a:lstStyle/>
        <a:p>
          <a:endParaRPr lang="ru-RU"/>
        </a:p>
      </dgm:t>
    </dgm:pt>
    <dgm:pt modelId="{55D2DAF8-A0FD-4795-8547-D3AAEBA1BEB4}" type="sibTrans" cxnId="{5CE4A769-5395-4B97-9781-D6530C070264}">
      <dgm:prSet/>
      <dgm:spPr/>
      <dgm:t>
        <a:bodyPr/>
        <a:lstStyle/>
        <a:p>
          <a:endParaRPr lang="ru-RU"/>
        </a:p>
      </dgm:t>
    </dgm:pt>
    <dgm:pt modelId="{4AAED3A9-6B8D-48ED-95F9-A183450B2C94}">
      <dgm:prSet phldrT="[Текст]" custT="1"/>
      <dgm:spPr/>
      <dgm:t>
        <a:bodyPr/>
        <a:lstStyle/>
        <a:p>
          <a:r>
            <a:rPr lang="ru-RU" sz="4400" dirty="0" smtClean="0">
              <a:latin typeface="Arial Black" pitchFamily="34" charset="0"/>
            </a:rPr>
            <a:t>?</a:t>
          </a:r>
          <a:endParaRPr lang="ru-RU" sz="4400" dirty="0">
            <a:latin typeface="Arial Black" pitchFamily="34" charset="0"/>
          </a:endParaRPr>
        </a:p>
      </dgm:t>
    </dgm:pt>
    <dgm:pt modelId="{20BF3316-9773-4166-8825-B5E9DEEF817E}" type="parTrans" cxnId="{BA1781C2-9BEC-46DC-B175-65FA2A9D7C23}">
      <dgm:prSet/>
      <dgm:spPr/>
      <dgm:t>
        <a:bodyPr/>
        <a:lstStyle/>
        <a:p>
          <a:endParaRPr lang="ru-RU"/>
        </a:p>
      </dgm:t>
    </dgm:pt>
    <dgm:pt modelId="{A08C9F36-BF15-4D87-A71B-C89C23D5FD35}" type="sibTrans" cxnId="{BA1781C2-9BEC-46DC-B175-65FA2A9D7C23}">
      <dgm:prSet/>
      <dgm:spPr/>
      <dgm:t>
        <a:bodyPr/>
        <a:lstStyle/>
        <a:p>
          <a:endParaRPr lang="ru-RU"/>
        </a:p>
      </dgm:t>
    </dgm:pt>
    <dgm:pt modelId="{C966644C-0412-40E1-B64F-8DAF2BB74D5D}">
      <dgm:prSet phldrT="[Текст]" phldr="1"/>
      <dgm:spPr/>
      <dgm:t>
        <a:bodyPr/>
        <a:lstStyle/>
        <a:p>
          <a:endParaRPr lang="ru-RU"/>
        </a:p>
      </dgm:t>
    </dgm:pt>
    <dgm:pt modelId="{3872741A-E711-4B3F-AA3B-71AB69DEF88B}" type="parTrans" cxnId="{639FE68D-44A1-4D6F-AFE1-F336BA47859E}">
      <dgm:prSet/>
      <dgm:spPr/>
      <dgm:t>
        <a:bodyPr/>
        <a:lstStyle/>
        <a:p>
          <a:endParaRPr lang="ru-RU"/>
        </a:p>
      </dgm:t>
    </dgm:pt>
    <dgm:pt modelId="{0C026E2D-B57E-454B-AD0E-C8D19D840ADF}" type="sibTrans" cxnId="{639FE68D-44A1-4D6F-AFE1-F336BA47859E}">
      <dgm:prSet/>
      <dgm:spPr/>
      <dgm:t>
        <a:bodyPr/>
        <a:lstStyle/>
        <a:p>
          <a:endParaRPr lang="ru-RU"/>
        </a:p>
      </dgm:t>
    </dgm:pt>
    <dgm:pt modelId="{84D71A18-621D-4A45-A5FA-5E6F96642390}">
      <dgm:prSet phldrT="[Текст]" phldr="1"/>
      <dgm:spPr/>
      <dgm:t>
        <a:bodyPr/>
        <a:lstStyle/>
        <a:p>
          <a:endParaRPr lang="ru-RU"/>
        </a:p>
      </dgm:t>
    </dgm:pt>
    <dgm:pt modelId="{4DB171E9-1E58-4377-9F96-1D552E4E8CED}" type="parTrans" cxnId="{3CF3004D-456A-4BE2-AB51-52B07417B1AA}">
      <dgm:prSet/>
      <dgm:spPr/>
      <dgm:t>
        <a:bodyPr/>
        <a:lstStyle/>
        <a:p>
          <a:endParaRPr lang="ru-RU"/>
        </a:p>
      </dgm:t>
    </dgm:pt>
    <dgm:pt modelId="{4F1B3467-C2A5-432B-AF8F-0AC999D804D6}" type="sibTrans" cxnId="{3CF3004D-456A-4BE2-AB51-52B07417B1AA}">
      <dgm:prSet/>
      <dgm:spPr/>
      <dgm:t>
        <a:bodyPr/>
        <a:lstStyle/>
        <a:p>
          <a:endParaRPr lang="ru-RU"/>
        </a:p>
      </dgm:t>
    </dgm:pt>
    <dgm:pt modelId="{BE1097DD-7D88-42F1-BA8D-0AD6F82E1F99}">
      <dgm:prSet phldrT="[Текст]" phldr="1"/>
      <dgm:spPr/>
      <dgm:t>
        <a:bodyPr/>
        <a:lstStyle/>
        <a:p>
          <a:endParaRPr lang="ru-RU"/>
        </a:p>
      </dgm:t>
    </dgm:pt>
    <dgm:pt modelId="{345E6397-7F17-4760-956A-B66CF35B94CE}" type="parTrans" cxnId="{AA0D4042-F5C6-4A31-B1B1-2CC4DEA1D8ED}">
      <dgm:prSet/>
      <dgm:spPr/>
      <dgm:t>
        <a:bodyPr/>
        <a:lstStyle/>
        <a:p>
          <a:endParaRPr lang="ru-RU"/>
        </a:p>
      </dgm:t>
    </dgm:pt>
    <dgm:pt modelId="{AC21369C-36EC-4FF3-A63D-4C8EC3C46D11}" type="sibTrans" cxnId="{AA0D4042-F5C6-4A31-B1B1-2CC4DEA1D8ED}">
      <dgm:prSet/>
      <dgm:spPr/>
      <dgm:t>
        <a:bodyPr/>
        <a:lstStyle/>
        <a:p>
          <a:endParaRPr lang="ru-RU"/>
        </a:p>
      </dgm:t>
    </dgm:pt>
    <dgm:pt modelId="{D657C1EA-6209-4AB7-AD58-7153420FD70A}">
      <dgm:prSet phldrT="[Текст]" phldr="1"/>
      <dgm:spPr/>
      <dgm:t>
        <a:bodyPr/>
        <a:lstStyle/>
        <a:p>
          <a:endParaRPr lang="ru-RU"/>
        </a:p>
      </dgm:t>
    </dgm:pt>
    <dgm:pt modelId="{136DAB46-CCF5-410A-8D52-7511EFA6EF38}" type="parTrans" cxnId="{11B7C204-64A7-4C57-B3CA-DA782AA19D05}">
      <dgm:prSet/>
      <dgm:spPr/>
      <dgm:t>
        <a:bodyPr/>
        <a:lstStyle/>
        <a:p>
          <a:endParaRPr lang="ru-RU"/>
        </a:p>
      </dgm:t>
    </dgm:pt>
    <dgm:pt modelId="{CCDBD069-3C1D-4F56-8B70-F0EB544AE249}" type="sibTrans" cxnId="{11B7C204-64A7-4C57-B3CA-DA782AA19D05}">
      <dgm:prSet/>
      <dgm:spPr/>
      <dgm:t>
        <a:bodyPr/>
        <a:lstStyle/>
        <a:p>
          <a:endParaRPr lang="ru-RU"/>
        </a:p>
      </dgm:t>
    </dgm:pt>
    <dgm:pt modelId="{C4394C21-1CA6-4E1B-8A9C-E4304F089A1E}">
      <dgm:prSet phldrT="[Текст]" phldr="1"/>
      <dgm:spPr/>
      <dgm:t>
        <a:bodyPr/>
        <a:lstStyle/>
        <a:p>
          <a:endParaRPr lang="ru-RU"/>
        </a:p>
      </dgm:t>
    </dgm:pt>
    <dgm:pt modelId="{4420D5F1-2212-4591-981B-8792EA633C26}" type="parTrans" cxnId="{F99293B0-7002-4ABF-8ACC-233D290825B4}">
      <dgm:prSet/>
      <dgm:spPr/>
      <dgm:t>
        <a:bodyPr/>
        <a:lstStyle/>
        <a:p>
          <a:endParaRPr lang="ru-RU"/>
        </a:p>
      </dgm:t>
    </dgm:pt>
    <dgm:pt modelId="{577F3019-1C80-49AC-86F9-960F53C4D6D2}" type="sibTrans" cxnId="{F99293B0-7002-4ABF-8ACC-233D290825B4}">
      <dgm:prSet/>
      <dgm:spPr/>
      <dgm:t>
        <a:bodyPr/>
        <a:lstStyle/>
        <a:p>
          <a:endParaRPr lang="ru-RU"/>
        </a:p>
      </dgm:t>
    </dgm:pt>
    <dgm:pt modelId="{24C5B656-31A9-4BCE-8BD6-C47D819BF502}">
      <dgm:prSet phldrT="[Текст]" phldr="1"/>
      <dgm:spPr/>
      <dgm:t>
        <a:bodyPr/>
        <a:lstStyle/>
        <a:p>
          <a:endParaRPr lang="ru-RU"/>
        </a:p>
      </dgm:t>
    </dgm:pt>
    <dgm:pt modelId="{42B9EB7C-4DF8-40F2-9CC2-C30321E5714C}" type="parTrans" cxnId="{50ECF5B1-9845-4EBC-8B64-9A0DAC9F9A14}">
      <dgm:prSet/>
      <dgm:spPr/>
      <dgm:t>
        <a:bodyPr/>
        <a:lstStyle/>
        <a:p>
          <a:endParaRPr lang="ru-RU"/>
        </a:p>
      </dgm:t>
    </dgm:pt>
    <dgm:pt modelId="{0472FEE8-1BF6-4190-BEA0-0DE8AB707C1A}" type="sibTrans" cxnId="{50ECF5B1-9845-4EBC-8B64-9A0DAC9F9A14}">
      <dgm:prSet/>
      <dgm:spPr/>
      <dgm:t>
        <a:bodyPr/>
        <a:lstStyle/>
        <a:p>
          <a:endParaRPr lang="ru-RU"/>
        </a:p>
      </dgm:t>
    </dgm:pt>
    <dgm:pt modelId="{2F2F4053-9516-443F-BA16-B39BD334AA24}">
      <dgm:prSet phldrT="[Текст]" custT="1"/>
      <dgm:spPr/>
      <dgm:t>
        <a:bodyPr/>
        <a:lstStyle/>
        <a:p>
          <a:r>
            <a:rPr lang="ru-RU" sz="4400" dirty="0" smtClean="0">
              <a:latin typeface="Arial Black" pitchFamily="34" charset="0"/>
            </a:rPr>
            <a:t>?</a:t>
          </a:r>
          <a:endParaRPr lang="ru-RU" sz="4400" dirty="0">
            <a:latin typeface="Arial Black" pitchFamily="34" charset="0"/>
          </a:endParaRPr>
        </a:p>
      </dgm:t>
    </dgm:pt>
    <dgm:pt modelId="{0B044A97-0F43-407E-ACCE-0466E40068E0}" type="parTrans" cxnId="{23B46DD4-1AF0-4E40-8D79-953DB9B3DBA2}">
      <dgm:prSet/>
      <dgm:spPr/>
      <dgm:t>
        <a:bodyPr/>
        <a:lstStyle/>
        <a:p>
          <a:endParaRPr lang="ru-RU"/>
        </a:p>
      </dgm:t>
    </dgm:pt>
    <dgm:pt modelId="{0BCD8C38-DF0B-4A5F-9537-4B130B481BBD}" type="sibTrans" cxnId="{23B46DD4-1AF0-4E40-8D79-953DB9B3DBA2}">
      <dgm:prSet/>
      <dgm:spPr/>
      <dgm:t>
        <a:bodyPr/>
        <a:lstStyle/>
        <a:p>
          <a:endParaRPr lang="ru-RU"/>
        </a:p>
      </dgm:t>
    </dgm:pt>
    <dgm:pt modelId="{1267011C-B2B3-4870-B79D-B0570B352598}" type="pres">
      <dgm:prSet presAssocID="{5A4B6AFB-B97B-4158-B09A-2D5A3D47B0B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036ABA-8D80-449B-A399-B81DA66EC990}" type="pres">
      <dgm:prSet presAssocID="{861D100E-B00D-4AE0-976A-BEA25F4E37FF}" presName="centerShape" presStyleLbl="node0" presStyleIdx="0" presStyleCnt="1" custScaleX="240994" custScaleY="114882"/>
      <dgm:spPr/>
      <dgm:t>
        <a:bodyPr/>
        <a:lstStyle/>
        <a:p>
          <a:endParaRPr lang="ru-RU"/>
        </a:p>
      </dgm:t>
    </dgm:pt>
    <dgm:pt modelId="{2DB787EF-8B13-4A19-A093-0695BE4DE441}" type="pres">
      <dgm:prSet presAssocID="{6B889FEE-B443-47B0-B006-8404C6C5DEAA}" presName="Name9" presStyleLbl="parChTrans1D2" presStyleIdx="0" presStyleCnt="3"/>
      <dgm:spPr/>
      <dgm:t>
        <a:bodyPr/>
        <a:lstStyle/>
        <a:p>
          <a:endParaRPr lang="ru-RU"/>
        </a:p>
      </dgm:t>
    </dgm:pt>
    <dgm:pt modelId="{FAC9BF57-24F0-4B43-812A-6DCED11D8C7E}" type="pres">
      <dgm:prSet presAssocID="{6B889FEE-B443-47B0-B006-8404C6C5DEA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49A2CC5-E181-4746-9832-00C9F3C4696D}" type="pres">
      <dgm:prSet presAssocID="{DEF9B1B1-FFB1-4E3E-B471-8744CB3BFFBF}" presName="node" presStyleLbl="node1" presStyleIdx="0" presStyleCnt="3" custScaleX="75613" custScaleY="71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2D16D-AE70-451B-8647-20DAF26E0CB7}" type="pres">
      <dgm:prSet presAssocID="{20BF3316-9773-4166-8825-B5E9DEEF817E}" presName="Name9" presStyleLbl="parChTrans1D2" presStyleIdx="1" presStyleCnt="3"/>
      <dgm:spPr/>
      <dgm:t>
        <a:bodyPr/>
        <a:lstStyle/>
        <a:p>
          <a:endParaRPr lang="ru-RU"/>
        </a:p>
      </dgm:t>
    </dgm:pt>
    <dgm:pt modelId="{5A1E1618-D735-4540-A183-4B6EC45E0948}" type="pres">
      <dgm:prSet presAssocID="{20BF3316-9773-4166-8825-B5E9DEEF817E}" presName="connTx" presStyleLbl="parChTrans1D2" presStyleIdx="1" presStyleCnt="3"/>
      <dgm:spPr/>
      <dgm:t>
        <a:bodyPr/>
        <a:lstStyle/>
        <a:p>
          <a:endParaRPr lang="ru-RU"/>
        </a:p>
      </dgm:t>
    </dgm:pt>
    <dgm:pt modelId="{86ACB1E2-5617-47D9-B9D4-C09DEEB99C08}" type="pres">
      <dgm:prSet presAssocID="{4AAED3A9-6B8D-48ED-95F9-A183450B2C94}" presName="node" presStyleLbl="node1" presStyleIdx="1" presStyleCnt="3" custScaleX="72561" custScaleY="70152" custRadScaleRad="139918" custRadScaleInc="-13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4818A-7536-46D1-95BA-8DC8A48AF0B3}" type="pres">
      <dgm:prSet presAssocID="{0B044A97-0F43-407E-ACCE-0466E40068E0}" presName="Name9" presStyleLbl="parChTrans1D2" presStyleIdx="2" presStyleCnt="3"/>
      <dgm:spPr/>
      <dgm:t>
        <a:bodyPr/>
        <a:lstStyle/>
        <a:p>
          <a:endParaRPr lang="ru-RU"/>
        </a:p>
      </dgm:t>
    </dgm:pt>
    <dgm:pt modelId="{132B1D5D-D35A-43C9-A214-1B6057CC2528}" type="pres">
      <dgm:prSet presAssocID="{0B044A97-0F43-407E-ACCE-0466E40068E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9458438-CA0C-4F21-8CB4-3EC8198140FF}" type="pres">
      <dgm:prSet presAssocID="{2F2F4053-9516-443F-BA16-B39BD334AA24}" presName="node" presStyleLbl="node1" presStyleIdx="2" presStyleCnt="3" custScaleX="72581" custScaleY="68383" custRadScaleRad="141489" custRadScaleInc="14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EA5AB6-C36E-4259-95CC-3F4D2181ABC9}" type="presOf" srcId="{6B889FEE-B443-47B0-B006-8404C6C5DEAA}" destId="{FAC9BF57-24F0-4B43-812A-6DCED11D8C7E}" srcOrd="1" destOrd="0" presId="urn:microsoft.com/office/officeart/2005/8/layout/radial1"/>
    <dgm:cxn modelId="{50ECF5B1-9845-4EBC-8B64-9A0DAC9F9A14}" srcId="{D657C1EA-6209-4AB7-AD58-7153420FD70A}" destId="{24C5B656-31A9-4BCE-8BD6-C47D819BF502}" srcOrd="1" destOrd="0" parTransId="{42B9EB7C-4DF8-40F2-9CC2-C30321E5714C}" sibTransId="{0472FEE8-1BF6-4190-BEA0-0DE8AB707C1A}"/>
    <dgm:cxn modelId="{C4E963FE-E588-4158-88A9-357607BC90A6}" type="presOf" srcId="{0B044A97-0F43-407E-ACCE-0466E40068E0}" destId="{132B1D5D-D35A-43C9-A214-1B6057CC2528}" srcOrd="1" destOrd="0" presId="urn:microsoft.com/office/officeart/2005/8/layout/radial1"/>
    <dgm:cxn modelId="{23B46DD4-1AF0-4E40-8D79-953DB9B3DBA2}" srcId="{861D100E-B00D-4AE0-976A-BEA25F4E37FF}" destId="{2F2F4053-9516-443F-BA16-B39BD334AA24}" srcOrd="2" destOrd="0" parTransId="{0B044A97-0F43-407E-ACCE-0466E40068E0}" sibTransId="{0BCD8C38-DF0B-4A5F-9537-4B130B481BBD}"/>
    <dgm:cxn modelId="{22FB32FC-4B62-4333-AAE0-7D46216088F7}" type="presOf" srcId="{4AAED3A9-6B8D-48ED-95F9-A183450B2C94}" destId="{86ACB1E2-5617-47D9-B9D4-C09DEEB99C08}" srcOrd="0" destOrd="0" presId="urn:microsoft.com/office/officeart/2005/8/layout/radial1"/>
    <dgm:cxn modelId="{14FAC590-E655-48E5-8107-B35587208C19}" type="presOf" srcId="{861D100E-B00D-4AE0-976A-BEA25F4E37FF}" destId="{60036ABA-8D80-449B-A399-B81DA66EC990}" srcOrd="0" destOrd="0" presId="urn:microsoft.com/office/officeart/2005/8/layout/radial1"/>
    <dgm:cxn modelId="{9AF9713B-0832-4102-9A44-0F8FC58A6B84}" type="presOf" srcId="{5A4B6AFB-B97B-4158-B09A-2D5A3D47B0B3}" destId="{1267011C-B2B3-4870-B79D-B0570B352598}" srcOrd="0" destOrd="0" presId="urn:microsoft.com/office/officeart/2005/8/layout/radial1"/>
    <dgm:cxn modelId="{C7B4160F-5B21-4BA0-8C93-A31D6462ABBC}" type="presOf" srcId="{2F2F4053-9516-443F-BA16-B39BD334AA24}" destId="{79458438-CA0C-4F21-8CB4-3EC8198140FF}" srcOrd="0" destOrd="0" presId="urn:microsoft.com/office/officeart/2005/8/layout/radial1"/>
    <dgm:cxn modelId="{BA1781C2-9BEC-46DC-B175-65FA2A9D7C23}" srcId="{861D100E-B00D-4AE0-976A-BEA25F4E37FF}" destId="{4AAED3A9-6B8D-48ED-95F9-A183450B2C94}" srcOrd="1" destOrd="0" parTransId="{20BF3316-9773-4166-8825-B5E9DEEF817E}" sibTransId="{A08C9F36-BF15-4D87-A71B-C89C23D5FD35}"/>
    <dgm:cxn modelId="{3CF3004D-456A-4BE2-AB51-52B07417B1AA}" srcId="{C966644C-0412-40E1-B64F-8DAF2BB74D5D}" destId="{84D71A18-621D-4A45-A5FA-5E6F96642390}" srcOrd="0" destOrd="0" parTransId="{4DB171E9-1E58-4377-9F96-1D552E4E8CED}" sibTransId="{4F1B3467-C2A5-432B-AF8F-0AC999D804D6}"/>
    <dgm:cxn modelId="{F99293B0-7002-4ABF-8ACC-233D290825B4}" srcId="{D657C1EA-6209-4AB7-AD58-7153420FD70A}" destId="{C4394C21-1CA6-4E1B-8A9C-E4304F089A1E}" srcOrd="0" destOrd="0" parTransId="{4420D5F1-2212-4591-981B-8792EA633C26}" sibTransId="{577F3019-1C80-49AC-86F9-960F53C4D6D2}"/>
    <dgm:cxn modelId="{B084199C-E996-4EA6-B118-3377AE661EBF}" type="presOf" srcId="{6B889FEE-B443-47B0-B006-8404C6C5DEAA}" destId="{2DB787EF-8B13-4A19-A093-0695BE4DE441}" srcOrd="0" destOrd="0" presId="urn:microsoft.com/office/officeart/2005/8/layout/radial1"/>
    <dgm:cxn modelId="{ECFA79DE-F529-405B-92B6-2A9717CF0E10}" type="presOf" srcId="{0B044A97-0F43-407E-ACCE-0466E40068E0}" destId="{8904818A-7536-46D1-95BA-8DC8A48AF0B3}" srcOrd="0" destOrd="0" presId="urn:microsoft.com/office/officeart/2005/8/layout/radial1"/>
    <dgm:cxn modelId="{A515699A-881A-4180-8CF9-6616DFB261CA}" type="presOf" srcId="{DEF9B1B1-FFB1-4E3E-B471-8744CB3BFFBF}" destId="{B49A2CC5-E181-4746-9832-00C9F3C4696D}" srcOrd="0" destOrd="0" presId="urn:microsoft.com/office/officeart/2005/8/layout/radial1"/>
    <dgm:cxn modelId="{5CE4A769-5395-4B97-9781-D6530C070264}" srcId="{861D100E-B00D-4AE0-976A-BEA25F4E37FF}" destId="{DEF9B1B1-FFB1-4E3E-B471-8744CB3BFFBF}" srcOrd="0" destOrd="0" parTransId="{6B889FEE-B443-47B0-B006-8404C6C5DEAA}" sibTransId="{55D2DAF8-A0FD-4795-8547-D3AAEBA1BEB4}"/>
    <dgm:cxn modelId="{3F465FE8-6A0A-4F75-99C3-16EAD79F3E3A}" type="presOf" srcId="{20BF3316-9773-4166-8825-B5E9DEEF817E}" destId="{38F2D16D-AE70-451B-8647-20DAF26E0CB7}" srcOrd="0" destOrd="0" presId="urn:microsoft.com/office/officeart/2005/8/layout/radial1"/>
    <dgm:cxn modelId="{DD85F3B8-DA61-430F-BBD3-2347A0BB650D}" type="presOf" srcId="{20BF3316-9773-4166-8825-B5E9DEEF817E}" destId="{5A1E1618-D735-4540-A183-4B6EC45E0948}" srcOrd="1" destOrd="0" presId="urn:microsoft.com/office/officeart/2005/8/layout/radial1"/>
    <dgm:cxn modelId="{639FE68D-44A1-4D6F-AFE1-F336BA47859E}" srcId="{5A4B6AFB-B97B-4158-B09A-2D5A3D47B0B3}" destId="{C966644C-0412-40E1-B64F-8DAF2BB74D5D}" srcOrd="1" destOrd="0" parTransId="{3872741A-E711-4B3F-AA3B-71AB69DEF88B}" sibTransId="{0C026E2D-B57E-454B-AD0E-C8D19D840ADF}"/>
    <dgm:cxn modelId="{AA0D4042-F5C6-4A31-B1B1-2CC4DEA1D8ED}" srcId="{C966644C-0412-40E1-B64F-8DAF2BB74D5D}" destId="{BE1097DD-7D88-42F1-BA8D-0AD6F82E1F99}" srcOrd="1" destOrd="0" parTransId="{345E6397-7F17-4760-956A-B66CF35B94CE}" sibTransId="{AC21369C-36EC-4FF3-A63D-4C8EC3C46D11}"/>
    <dgm:cxn modelId="{11B7C204-64A7-4C57-B3CA-DA782AA19D05}" srcId="{5A4B6AFB-B97B-4158-B09A-2D5A3D47B0B3}" destId="{D657C1EA-6209-4AB7-AD58-7153420FD70A}" srcOrd="2" destOrd="0" parTransId="{136DAB46-CCF5-410A-8D52-7511EFA6EF38}" sibTransId="{CCDBD069-3C1D-4F56-8B70-F0EB544AE249}"/>
    <dgm:cxn modelId="{5941309D-4711-4ED7-B53D-0559F807542E}" srcId="{5A4B6AFB-B97B-4158-B09A-2D5A3D47B0B3}" destId="{861D100E-B00D-4AE0-976A-BEA25F4E37FF}" srcOrd="0" destOrd="0" parTransId="{043285DA-460D-41B9-8C90-8FB1B36B65C3}" sibTransId="{49E4BE21-A218-4772-B531-9FAF2EFE0787}"/>
    <dgm:cxn modelId="{ECB2C31E-F47B-4692-BAD9-B75DD5D84B19}" type="presParOf" srcId="{1267011C-B2B3-4870-B79D-B0570B352598}" destId="{60036ABA-8D80-449B-A399-B81DA66EC990}" srcOrd="0" destOrd="0" presId="urn:microsoft.com/office/officeart/2005/8/layout/radial1"/>
    <dgm:cxn modelId="{EA41A911-AEBA-4ABE-9D30-318940B7E138}" type="presParOf" srcId="{1267011C-B2B3-4870-B79D-B0570B352598}" destId="{2DB787EF-8B13-4A19-A093-0695BE4DE441}" srcOrd="1" destOrd="0" presId="urn:microsoft.com/office/officeart/2005/8/layout/radial1"/>
    <dgm:cxn modelId="{CA65A01F-FBB1-48C5-97D7-F3714818CC35}" type="presParOf" srcId="{2DB787EF-8B13-4A19-A093-0695BE4DE441}" destId="{FAC9BF57-24F0-4B43-812A-6DCED11D8C7E}" srcOrd="0" destOrd="0" presId="urn:microsoft.com/office/officeart/2005/8/layout/radial1"/>
    <dgm:cxn modelId="{E44E011A-B4AA-4A21-88E2-05D2A11A7FA5}" type="presParOf" srcId="{1267011C-B2B3-4870-B79D-B0570B352598}" destId="{B49A2CC5-E181-4746-9832-00C9F3C4696D}" srcOrd="2" destOrd="0" presId="urn:microsoft.com/office/officeart/2005/8/layout/radial1"/>
    <dgm:cxn modelId="{DB28DA28-4340-4DA0-95D2-63214842830F}" type="presParOf" srcId="{1267011C-B2B3-4870-B79D-B0570B352598}" destId="{38F2D16D-AE70-451B-8647-20DAF26E0CB7}" srcOrd="3" destOrd="0" presId="urn:microsoft.com/office/officeart/2005/8/layout/radial1"/>
    <dgm:cxn modelId="{5D3B569A-5F92-42AB-88AF-CFA727B47704}" type="presParOf" srcId="{38F2D16D-AE70-451B-8647-20DAF26E0CB7}" destId="{5A1E1618-D735-4540-A183-4B6EC45E0948}" srcOrd="0" destOrd="0" presId="urn:microsoft.com/office/officeart/2005/8/layout/radial1"/>
    <dgm:cxn modelId="{9C7C66DF-1E85-418A-A086-AE7CFDFC0E1B}" type="presParOf" srcId="{1267011C-B2B3-4870-B79D-B0570B352598}" destId="{86ACB1E2-5617-47D9-B9D4-C09DEEB99C08}" srcOrd="4" destOrd="0" presId="urn:microsoft.com/office/officeart/2005/8/layout/radial1"/>
    <dgm:cxn modelId="{631D2567-5238-4957-8422-83D1F3008B7E}" type="presParOf" srcId="{1267011C-B2B3-4870-B79D-B0570B352598}" destId="{8904818A-7536-46D1-95BA-8DC8A48AF0B3}" srcOrd="5" destOrd="0" presId="urn:microsoft.com/office/officeart/2005/8/layout/radial1"/>
    <dgm:cxn modelId="{A006C978-4A84-4DA4-BF4E-2C35AC90582D}" type="presParOf" srcId="{8904818A-7536-46D1-95BA-8DC8A48AF0B3}" destId="{132B1D5D-D35A-43C9-A214-1B6057CC2528}" srcOrd="0" destOrd="0" presId="urn:microsoft.com/office/officeart/2005/8/layout/radial1"/>
    <dgm:cxn modelId="{D16C83DD-8708-41DE-B701-0987ADF8691D}" type="presParOf" srcId="{1267011C-B2B3-4870-B79D-B0570B352598}" destId="{79458438-CA0C-4F21-8CB4-3EC8198140FF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24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838081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Для чего добывают 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Полезные ископаемые?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428728" y="2071678"/>
          <a:ext cx="650085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20" y="1000109"/>
          <a:ext cx="8429684" cy="4888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3548087"/>
                <a:gridCol w="2071702"/>
              </a:tblGrid>
              <a:tr h="10481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Название </a:t>
                      </a:r>
                    </a:p>
                    <a:p>
                      <a:pPr algn="ctr"/>
                      <a:r>
                        <a:rPr lang="ru-RU" sz="2000" dirty="0" smtClean="0"/>
                        <a:t>полезного</a:t>
                      </a:r>
                    </a:p>
                    <a:p>
                      <a:pPr algn="ctr"/>
                      <a:r>
                        <a:rPr lang="ru-RU" sz="2000" dirty="0" smtClean="0"/>
                        <a:t>ископаемого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Свойства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Применение </a:t>
                      </a:r>
                      <a:endParaRPr lang="ru-RU" sz="2000" dirty="0"/>
                    </a:p>
                  </a:txBody>
                  <a:tcPr/>
                </a:tc>
              </a:tr>
              <a:tr h="50788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Black" pitchFamily="34" charset="0"/>
                        </a:rPr>
                        <a:t>1. Известняк </a:t>
                      </a:r>
                      <a:endParaRPr lang="ru-RU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 Black" pitchFamily="34" charset="0"/>
                        </a:rPr>
                        <a:t>Твёрдое, белое, непрозрачное, плотное, не горючее.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788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Black" pitchFamily="34" charset="0"/>
                        </a:rPr>
                        <a:t>2. Гранит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Black" pitchFamily="34" charset="0"/>
                        </a:rPr>
                        <a:t>Очень твёрдое, красное,</a:t>
                      </a:r>
                      <a:r>
                        <a:rPr lang="ru-RU" sz="1800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Arial Black" pitchFamily="34" charset="0"/>
                        </a:rPr>
                        <a:t>серое, белое,  непрозрачное, тяжёлое, плотное, не горючее.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788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 Black" pitchFamily="34" charset="0"/>
                        </a:rPr>
                        <a:t>3. Нефть 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Black" pitchFamily="34" charset="0"/>
                        </a:rPr>
                        <a:t>Жидкое, коричневое, непрозрачное, лёгкое, маслянистое, горючее.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214414" y="285728"/>
            <a:ext cx="26709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группа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6000768"/>
            <a:ext cx="833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В учебнике – стр.49, в тетради № 2 (3 столбик)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3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80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