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23194-A4FB-4A66-8FC0-2D8E9F199AA6}" type="datetimeFigureOut">
              <a:rPr lang="ru-RU" smtClean="0"/>
              <a:pPr/>
              <a:t>21.02.2014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F2E55-4C7E-403F-8663-D077A7A386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66F23194-A4FB-4A66-8FC0-2D8E9F199AA6}" type="datetimeFigureOut">
              <a:rPr lang="ru-RU" smtClean="0"/>
              <a:pPr/>
              <a:t>21.02.2014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6CFF2E55-4C7E-403F-8663-D077A7A386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9337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0350"/>
          <a:stretch>
            <a:fillRect/>
          </a:stretch>
        </p:blipFill>
        <p:spPr bwMode="auto">
          <a:xfrm>
            <a:off x="4357686" y="785794"/>
            <a:ext cx="4521828" cy="3538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4282" y="2928934"/>
            <a:ext cx="4500594" cy="3643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285720" y="714356"/>
            <a:ext cx="3866763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Добыча </a:t>
            </a:r>
          </a:p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песка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5" name="Picture 12" descr="C:\Documents and Settings\Admin\Мои документы\Мои рисунки\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5008" y="4500570"/>
            <a:ext cx="2571750" cy="2071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4343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493</TotalTime>
  <Words>2</Words>
  <Application>Microsoft Office PowerPoint</Application>
  <PresentationFormat>Экран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Городская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к уроку окружающего мира</dc:title>
  <dc:creator>Admin</dc:creator>
  <dc:description/>
  <cp:lastModifiedBy>Алёна</cp:lastModifiedBy>
  <cp:revision>77</cp:revision>
  <dcterms:created xsi:type="dcterms:W3CDTF">2010-12-19T17:06:45Z</dcterms:created>
  <dcterms:modified xsi:type="dcterms:W3CDTF">2014-02-21T15:27:48Z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Презентация к уроку окружающего мира</vt:lpwstr>
  </property>
  <property fmtid="{D5CDD505-2E9C-101B-9397-08002B2CF9AE}" pid="3" name="SlideDescription">
    <vt:lpwstr/>
  </property>
</Properties>
</file>