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429156" cy="32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642918"/>
            <a:ext cx="42748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428628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57628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35743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54" y="2643182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Песок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3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493</TotalTime>
  <Words>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Городская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</dc:title>
  <dc:creator>Admin</dc:creator>
  <dc:description/>
  <cp:lastModifiedBy>Алёна</cp:lastModifiedBy>
  <cp:revision>77</cp:revision>
  <dcterms:created xsi:type="dcterms:W3CDTF">2010-12-19T17:06:45Z</dcterms:created>
  <dcterms:modified xsi:type="dcterms:W3CDTF">2014-02-21T15:27:48Z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окружающего мира</vt:lpwstr>
  </property>
  <property fmtid="{D5CDD505-2E9C-101B-9397-08002B2CF9AE}" pid="3" name="SlideDescription">
    <vt:lpwstr/>
  </property>
</Properties>
</file>