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6" r:id="rId11"/>
    <p:sldId id="280" r:id="rId12"/>
    <p:sldId id="281" r:id="rId13"/>
    <p:sldId id="282" r:id="rId14"/>
    <p:sldId id="283" r:id="rId15"/>
    <p:sldId id="284" r:id="rId16"/>
    <p:sldId id="285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3" d="100"/>
          <a:sy n="63" d="100"/>
        </p:scale>
        <p:origin x="-136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57600" y="2819400"/>
            <a:ext cx="5486400" cy="1143000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4648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931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00900" y="304800"/>
            <a:ext cx="1714500" cy="6248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057400" y="304800"/>
            <a:ext cx="4991100" cy="6248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355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112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47717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743200" y="2209800"/>
            <a:ext cx="29337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829300" y="2209800"/>
            <a:ext cx="29337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49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937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66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37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71696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26127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304800"/>
            <a:ext cx="685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3200" y="2209800"/>
            <a:ext cx="60198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SpeedoSSi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SpeedoSSi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SpeedoSSi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SpeedoSSi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SpeedoSSi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SpeedoSSi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SpeedoSSi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SpeedoSSi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FFFFFF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FFFFF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>
          <a:solidFill>
            <a:srgbClr val="FFFFF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>
          <a:solidFill>
            <a:srgbClr val="FFFFF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>
          <a:solidFill>
            <a:srgbClr val="FFFFF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>
          <a:solidFill>
            <a:srgbClr val="FFFFF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>
          <a:solidFill>
            <a:srgbClr val="FFFFF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>
          <a:solidFill>
            <a:srgbClr val="FFFFFF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712" y="548680"/>
            <a:ext cx="7164288" cy="2232248"/>
          </a:xfrm>
        </p:spPr>
        <p:txBody>
          <a:bodyPr/>
          <a:lstStyle/>
          <a:p>
            <a:r>
              <a:rPr lang="ru-RU" altLang="ru-RU" sz="3600" b="1" dirty="0" smtClean="0">
                <a:solidFill>
                  <a:schemeClr val="tx1"/>
                </a:solidFill>
              </a:rPr>
              <a:t>Методическое объединение </a:t>
            </a:r>
            <a:br>
              <a:rPr lang="ru-RU" altLang="ru-RU" sz="3600" b="1" dirty="0" smtClean="0">
                <a:solidFill>
                  <a:schemeClr val="tx1"/>
                </a:solidFill>
              </a:rPr>
            </a:br>
            <a:endParaRPr lang="en-US" altLang="ru-RU" sz="3600" b="1" dirty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91880" y="2708920"/>
            <a:ext cx="5652120" cy="1440160"/>
          </a:xfrm>
        </p:spPr>
        <p:txBody>
          <a:bodyPr/>
          <a:lstStyle/>
          <a:p>
            <a:r>
              <a:rPr lang="ru-RU" altLang="ru-RU" dirty="0" smtClean="0">
                <a:solidFill>
                  <a:schemeClr val="tx1"/>
                </a:solidFill>
              </a:rPr>
              <a:t>для учителей английского языка Елизовского муниципального района</a:t>
            </a:r>
          </a:p>
          <a:p>
            <a:endParaRPr lang="ru-RU" altLang="ru-RU" dirty="0" smtClean="0">
              <a:solidFill>
                <a:schemeClr val="tx1"/>
              </a:solidFill>
            </a:endParaRPr>
          </a:p>
          <a:p>
            <a:endParaRPr lang="ru-RU" altLang="ru-RU" dirty="0">
              <a:solidFill>
                <a:schemeClr val="tx1"/>
              </a:solidFill>
            </a:endParaRPr>
          </a:p>
          <a:p>
            <a:r>
              <a:rPr lang="ru-RU" altLang="ru-RU" dirty="0" smtClean="0">
                <a:solidFill>
                  <a:schemeClr val="tx1"/>
                </a:solidFill>
              </a:rPr>
              <a:t>5 января 2015 года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«Открытый микрофон»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209800"/>
            <a:ext cx="8151440" cy="2803376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Вы говорите по-английски?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199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«Открытый микрофон»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209800"/>
            <a:ext cx="7719392" cy="1795264"/>
          </a:xfrm>
        </p:spPr>
        <p:txBody>
          <a:bodyPr/>
          <a:lstStyle/>
          <a:p>
            <a:r>
              <a:rPr lang="ru-RU" sz="3600" dirty="0" smtClean="0">
                <a:solidFill>
                  <a:schemeClr val="tx1"/>
                </a:solidFill>
              </a:rPr>
              <a:t>Цель нашего мероприятия?</a:t>
            </a:r>
          </a:p>
          <a:p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043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«Открытый микрофон»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209800"/>
            <a:ext cx="7719392" cy="1795264"/>
          </a:xfrm>
        </p:spPr>
        <p:txBody>
          <a:bodyPr/>
          <a:lstStyle/>
          <a:p>
            <a:r>
              <a:rPr lang="ru-RU" sz="3600" dirty="0" smtClean="0">
                <a:solidFill>
                  <a:schemeClr val="tx1"/>
                </a:solidFill>
              </a:rPr>
              <a:t>Реализуются ли ваши ожидания?</a:t>
            </a:r>
          </a:p>
          <a:p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772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«Открытый микрофон»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209800"/>
            <a:ext cx="7719392" cy="1795264"/>
          </a:xfrm>
        </p:spPr>
        <p:txBody>
          <a:bodyPr/>
          <a:lstStyle/>
          <a:p>
            <a:r>
              <a:rPr lang="ru-RU" sz="3600" dirty="0" smtClean="0">
                <a:solidFill>
                  <a:schemeClr val="tx1"/>
                </a:solidFill>
              </a:rPr>
              <a:t>Где вы хотите провести следующие каникулы?</a:t>
            </a:r>
          </a:p>
          <a:p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207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«Открытый микрофон»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209800"/>
            <a:ext cx="7719392" cy="1795264"/>
          </a:xfrm>
        </p:spPr>
        <p:txBody>
          <a:bodyPr/>
          <a:lstStyle/>
          <a:p>
            <a:r>
              <a:rPr lang="ru-RU" sz="3600" dirty="0" smtClean="0">
                <a:solidFill>
                  <a:schemeClr val="tx1"/>
                </a:solidFill>
              </a:rPr>
              <a:t>Какое сегодня число, какой день недели?</a:t>
            </a:r>
          </a:p>
        </p:txBody>
      </p:sp>
    </p:spTree>
    <p:extLst>
      <p:ext uri="{BB962C8B-B14F-4D97-AF65-F5344CB8AC3E}">
        <p14:creationId xmlns:p14="http://schemas.microsoft.com/office/powerpoint/2010/main" val="742790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«Открытый микрофон»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209800"/>
            <a:ext cx="7719392" cy="1795264"/>
          </a:xfrm>
        </p:spPr>
        <p:txBody>
          <a:bodyPr/>
          <a:lstStyle/>
          <a:p>
            <a:r>
              <a:rPr lang="ru-RU" sz="3600" dirty="0" smtClean="0">
                <a:solidFill>
                  <a:schemeClr val="tx1"/>
                </a:solidFill>
              </a:rPr>
              <a:t>Какие инновации информатизации образования в будущем предвидятся в Камчатском крае? </a:t>
            </a:r>
          </a:p>
        </p:txBody>
      </p:sp>
    </p:spTree>
    <p:extLst>
      <p:ext uri="{BB962C8B-B14F-4D97-AF65-F5344CB8AC3E}">
        <p14:creationId xmlns:p14="http://schemas.microsoft.com/office/powerpoint/2010/main" val="1289791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«Открытый микрофон»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209800"/>
            <a:ext cx="7719392" cy="1795264"/>
          </a:xfrm>
        </p:spPr>
        <p:txBody>
          <a:bodyPr/>
          <a:lstStyle/>
          <a:p>
            <a:r>
              <a:rPr lang="ru-RU" sz="3600" dirty="0" smtClean="0">
                <a:solidFill>
                  <a:schemeClr val="tx1"/>
                </a:solidFill>
              </a:rPr>
              <a:t>Какие ваши предпочтения в еде?</a:t>
            </a:r>
          </a:p>
        </p:txBody>
      </p:sp>
    </p:spTree>
    <p:extLst>
      <p:ext uri="{BB962C8B-B14F-4D97-AF65-F5344CB8AC3E}">
        <p14:creationId xmlns:p14="http://schemas.microsoft.com/office/powerpoint/2010/main" val="158396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260648"/>
            <a:ext cx="6858000" cy="1143000"/>
          </a:xfrm>
        </p:spPr>
        <p:txBody>
          <a:bodyPr/>
          <a:lstStyle/>
          <a:p>
            <a:r>
              <a:rPr lang="ru-RU" altLang="ru-RU" dirty="0" smtClean="0"/>
              <a:t>«Открытый микрофон» </a:t>
            </a:r>
            <a:br>
              <a:rPr lang="ru-RU" altLang="ru-RU" dirty="0" smtClean="0"/>
            </a:br>
            <a:endParaRPr lang="en-US" altLang="ru-RU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2420888"/>
            <a:ext cx="7791400" cy="4132312"/>
          </a:xfrm>
        </p:spPr>
        <p:txBody>
          <a:bodyPr/>
          <a:lstStyle/>
          <a:p>
            <a:r>
              <a:rPr lang="ru-RU" altLang="ru-RU" sz="3600" dirty="0" smtClean="0">
                <a:solidFill>
                  <a:schemeClr val="tx1"/>
                </a:solidFill>
              </a:rPr>
              <a:t>Представьтесь (Фамилия, имя, отчество,школа).</a:t>
            </a:r>
          </a:p>
          <a:p>
            <a:r>
              <a:rPr lang="ru-RU" altLang="ru-RU" sz="3600" dirty="0" smtClean="0">
                <a:solidFill>
                  <a:schemeClr val="tx1"/>
                </a:solidFill>
              </a:rPr>
              <a:t>Ответьте на вопрос, не задумываясь.</a:t>
            </a:r>
          </a:p>
          <a:p>
            <a:r>
              <a:rPr lang="ru-RU" altLang="ru-RU" sz="3600" dirty="0" smtClean="0">
                <a:solidFill>
                  <a:schemeClr val="tx1"/>
                </a:solidFill>
              </a:rPr>
              <a:t>Передайте микрофон другому</a:t>
            </a:r>
            <a:endParaRPr lang="ru-RU" alt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60648"/>
            <a:ext cx="6858000" cy="1143000"/>
          </a:xfrm>
        </p:spPr>
        <p:txBody>
          <a:bodyPr/>
          <a:lstStyle/>
          <a:p>
            <a:r>
              <a:rPr lang="ru-RU" dirty="0" smtClean="0"/>
              <a:t>«Открытый микрофон»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132856"/>
            <a:ext cx="7791400" cy="1944216"/>
          </a:xfrm>
        </p:spPr>
        <p:txBody>
          <a:bodyPr/>
          <a:lstStyle/>
          <a:p>
            <a:r>
              <a:rPr lang="ru-RU" sz="3600" dirty="0" smtClean="0">
                <a:solidFill>
                  <a:schemeClr val="tx1"/>
                </a:solidFill>
              </a:rPr>
              <a:t>Что вы забыли дома, собираясь на методическое объединение?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472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«Открытый микрофон»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204864"/>
            <a:ext cx="7791400" cy="4348336"/>
          </a:xfrm>
        </p:spPr>
        <p:txBody>
          <a:bodyPr/>
          <a:lstStyle/>
          <a:p>
            <a:r>
              <a:rPr lang="ru-RU" sz="3600" dirty="0" smtClean="0">
                <a:solidFill>
                  <a:schemeClr val="tx1"/>
                </a:solidFill>
              </a:rPr>
              <a:t>О каком тренде в образовании вы хотите узнать на следующем МО 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7206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«Открытый микрофон»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204864"/>
            <a:ext cx="8007424" cy="2160240"/>
          </a:xfrm>
        </p:spPr>
        <p:txBody>
          <a:bodyPr/>
          <a:lstStyle/>
          <a:p>
            <a:r>
              <a:rPr lang="ru-RU" sz="3600" dirty="0" smtClean="0">
                <a:solidFill>
                  <a:schemeClr val="tx1"/>
                </a:solidFill>
              </a:rPr>
              <a:t>Сколько дней  длятся зимние каникулы?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676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«Открытый микрофон»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060848"/>
            <a:ext cx="7935416" cy="2592288"/>
          </a:xfrm>
        </p:spPr>
        <p:txBody>
          <a:bodyPr/>
          <a:lstStyle/>
          <a:p>
            <a:r>
              <a:rPr lang="ru-RU" sz="3600" dirty="0" smtClean="0">
                <a:solidFill>
                  <a:schemeClr val="tx1"/>
                </a:solidFill>
              </a:rPr>
              <a:t>Какую технологию  и почему вы используете в своей практической деятельности?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077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332656"/>
            <a:ext cx="6858000" cy="1143000"/>
          </a:xfrm>
        </p:spPr>
        <p:txBody>
          <a:bodyPr/>
          <a:lstStyle/>
          <a:p>
            <a:r>
              <a:rPr lang="ru-RU" dirty="0" smtClean="0"/>
              <a:t>«Открытый микрофон»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132856"/>
            <a:ext cx="7863408" cy="1656184"/>
          </a:xfrm>
        </p:spPr>
        <p:txBody>
          <a:bodyPr/>
          <a:lstStyle/>
          <a:p>
            <a:r>
              <a:rPr lang="ru-RU" sz="3600" dirty="0" smtClean="0">
                <a:solidFill>
                  <a:schemeClr val="tx1"/>
                </a:solidFill>
              </a:rPr>
              <a:t>Как переводится тимбилдинг?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7083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«Открытый микрофон»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209800"/>
            <a:ext cx="7719392" cy="1795264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Любите ли вы пить чай?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8051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«Открытый микрофон»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209800"/>
            <a:ext cx="7719392" cy="1795264"/>
          </a:xfrm>
        </p:spPr>
        <p:txBody>
          <a:bodyPr/>
          <a:lstStyle/>
          <a:p>
            <a:r>
              <a:rPr lang="ru-RU" sz="3600" dirty="0" smtClean="0">
                <a:solidFill>
                  <a:schemeClr val="tx1"/>
                </a:solidFill>
              </a:rPr>
              <a:t>Предложите синоним  названия технологии форсайт?</a:t>
            </a:r>
          </a:p>
          <a:p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09730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SpeedoSSi"/>
        <a:ea typeface=""/>
        <a:cs typeface=""/>
      </a:majorFont>
      <a:minorFont>
        <a:latin typeface="SpeedoSS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winter</Template>
  <TotalTime>35</TotalTime>
  <Words>191</Words>
  <Application>Microsoft Office PowerPoint</Application>
  <PresentationFormat>Экран (4:3)</PresentationFormat>
  <Paragraphs>37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Times New Roman</vt:lpstr>
      <vt:lpstr>SpeedoSSi</vt:lpstr>
      <vt:lpstr>winter</vt:lpstr>
      <vt:lpstr>Методическое объединение  </vt:lpstr>
      <vt:lpstr>«Открытый микрофон»  </vt:lpstr>
      <vt:lpstr>«Открытый микрофон»  </vt:lpstr>
      <vt:lpstr>«Открытый микрофон»  </vt:lpstr>
      <vt:lpstr>«Открытый микрофон»  </vt:lpstr>
      <vt:lpstr>«Открытый микрофон» </vt:lpstr>
      <vt:lpstr>«Открытый микрофон» </vt:lpstr>
      <vt:lpstr>«Открытый микрофон» </vt:lpstr>
      <vt:lpstr>«Открытый микрофон» </vt:lpstr>
      <vt:lpstr>«Открытый микрофон» </vt:lpstr>
      <vt:lpstr>«Открытый микрофон» </vt:lpstr>
      <vt:lpstr>«Открытый микрофон» </vt:lpstr>
      <vt:lpstr>«Открытый микрофон» </vt:lpstr>
      <vt:lpstr>«Открытый микрофон» </vt:lpstr>
      <vt:lpstr>«Открытый микрофон» </vt:lpstr>
      <vt:lpstr>«Открытый микрофон» 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объединение</dc:title>
  <dc:creator>юлия анатольевна</dc:creator>
  <cp:lastModifiedBy>юлия анатольевна</cp:lastModifiedBy>
  <cp:revision>4</cp:revision>
  <dcterms:created xsi:type="dcterms:W3CDTF">2015-01-04T10:46:50Z</dcterms:created>
  <dcterms:modified xsi:type="dcterms:W3CDTF">2015-01-04T11:22:41Z</dcterms:modified>
</cp:coreProperties>
</file>