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428604"/>
            <a:ext cx="27334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группа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142984"/>
          <a:ext cx="8429684" cy="516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3429024"/>
                <a:gridCol w="2071702"/>
              </a:tblGrid>
              <a:tr h="10481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</a:t>
                      </a:r>
                    </a:p>
                    <a:p>
                      <a:pPr algn="ctr"/>
                      <a:r>
                        <a:rPr lang="ru-RU" sz="2000" dirty="0" smtClean="0"/>
                        <a:t>полезного</a:t>
                      </a:r>
                    </a:p>
                    <a:p>
                      <a:pPr algn="ctr"/>
                      <a:r>
                        <a:rPr lang="ru-RU" sz="2000" dirty="0" smtClean="0"/>
                        <a:t>ископаемого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Свойства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Применение </a:t>
                      </a:r>
                      <a:endParaRPr lang="ru-RU" sz="2000" dirty="0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1. Железная руда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Очень</a:t>
                      </a:r>
                      <a:r>
                        <a:rPr lang="ru-RU" sz="1800" baseline="0" dirty="0" smtClean="0">
                          <a:latin typeface="Arial Black" pitchFamily="34" charset="0"/>
                        </a:rPr>
                        <a:t> твёрдое, чёрное, непрозрачное, тяжёлое, плотное, негорючее.</a:t>
                      </a:r>
                      <a:endParaRPr lang="ru-RU" sz="1800" dirty="0" smtClean="0">
                        <a:latin typeface="Arial Black" pitchFamily="34" charset="0"/>
                      </a:endParaRPr>
                    </a:p>
                    <a:p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2. Каменный уголь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Твёрдое, чёрное, непрозрачное, тяжёлое, плотное, горючее.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3. Глина 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Твёрдое, в воде намокает – становится мягкой, пластичной, красное, голубое, белое,</a:t>
                      </a:r>
                      <a:r>
                        <a:rPr lang="ru-RU" baseline="0" dirty="0" smtClean="0">
                          <a:latin typeface="Arial Black" pitchFamily="34" charset="0"/>
                        </a:rPr>
                        <a:t> непрозрачное, тяжёлое, негорючее.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4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66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