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41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571480"/>
            <a:ext cx="74783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План изучения: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2000240"/>
            <a:ext cx="877836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2800" dirty="0" smtClean="0">
                <a:latin typeface="Arial Black" pitchFamily="34" charset="0"/>
              </a:rPr>
              <a:t>Рассмотри образец полезного </a:t>
            </a:r>
          </a:p>
          <a:p>
            <a:pPr marL="342900" indent="-342900"/>
            <a:r>
              <a:rPr lang="ru-RU" sz="2800" dirty="0" smtClean="0">
                <a:latin typeface="Arial Black" pitchFamily="34" charset="0"/>
              </a:rPr>
              <a:t>                                             ископаемого.</a:t>
            </a:r>
          </a:p>
          <a:p>
            <a:pPr marL="342900" indent="-342900"/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2. </a:t>
            </a:r>
            <a:r>
              <a:rPr lang="ru-RU" sz="2800" dirty="0" smtClean="0">
                <a:latin typeface="Arial Black" pitchFamily="34" charset="0"/>
              </a:rPr>
              <a:t>Установи свойства полезного </a:t>
            </a:r>
          </a:p>
          <a:p>
            <a:pPr marL="342900" indent="-342900"/>
            <a:r>
              <a:rPr lang="ru-RU" sz="2800" dirty="0" smtClean="0">
                <a:latin typeface="Arial Black" pitchFamily="34" charset="0"/>
              </a:rPr>
              <a:t>                                             ископаемого: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800" dirty="0" smtClean="0">
                <a:latin typeface="Arial Black" pitchFamily="34" charset="0"/>
              </a:rPr>
              <a:t>твёрдое или жидкое;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800" dirty="0" smtClean="0">
                <a:latin typeface="Arial Black" pitchFamily="34" charset="0"/>
              </a:rPr>
              <a:t>цвет;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800" dirty="0" smtClean="0">
                <a:latin typeface="Arial Black" pitchFamily="34" charset="0"/>
              </a:rPr>
              <a:t>прозрачное или непрозрачное;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800" dirty="0" smtClean="0">
                <a:latin typeface="Arial Black" pitchFamily="34" charset="0"/>
              </a:rPr>
              <a:t>плотное или рыхлое;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800" dirty="0" smtClean="0">
                <a:latin typeface="Arial Black" pitchFamily="34" charset="0"/>
              </a:rPr>
              <a:t>узнай у учителя горючее оно или нет.</a:t>
            </a:r>
            <a:endParaRPr lang="ru-RU" sz="2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69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493</TotalTime>
  <Words>40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Городская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окружающего мира</dc:title>
  <dc:creator>Admin</dc:creator>
  <dc:description/>
  <cp:lastModifiedBy>Алёна</cp:lastModifiedBy>
  <cp:revision>77</cp:revision>
  <dcterms:created xsi:type="dcterms:W3CDTF">2010-12-19T17:06:45Z</dcterms:created>
  <dcterms:modified xsi:type="dcterms:W3CDTF">2014-02-21T15:27:47Z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 уроку окружающего мира</vt:lpwstr>
  </property>
  <property fmtid="{D5CDD505-2E9C-101B-9397-08002B2CF9AE}" pid="3" name="SlideDescription">
    <vt:lpwstr/>
  </property>
</Properties>
</file>