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3194-A4FB-4A66-8FC0-2D8E9F199AA6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2E55-4C7E-403F-8663-D077A7A38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6F23194-A4FB-4A66-8FC0-2D8E9F199AA6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CFF2E55-4C7E-403F-8663-D077A7A386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1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92"/>
          <a:stretch>
            <a:fillRect/>
          </a:stretch>
        </p:blipFill>
        <p:spPr bwMode="auto">
          <a:xfrm>
            <a:off x="0" y="357166"/>
            <a:ext cx="385762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Rud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173303"/>
            <a:ext cx="3000396" cy="3684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3000348"/>
            <a:ext cx="328614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57166"/>
            <a:ext cx="3571900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3" descr="~AUT00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835667" y="3594093"/>
            <a:ext cx="361633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33"/>
          <a:stretch>
            <a:fillRect/>
          </a:stretch>
        </p:blipFill>
        <p:spPr bwMode="auto">
          <a:xfrm>
            <a:off x="6357950" y="642918"/>
            <a:ext cx="292892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22968" y="2786058"/>
            <a:ext cx="8921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Полезные ископаемые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80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493</TotalTime>
  <Words>2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Городская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окружающего мира</dc:title>
  <dc:creator>Admin</dc:creator>
  <dc:description/>
  <cp:lastModifiedBy>Алёна</cp:lastModifiedBy>
  <cp:revision>77</cp:revision>
  <dcterms:created xsi:type="dcterms:W3CDTF">2010-12-19T17:06:45Z</dcterms:created>
  <dcterms:modified xsi:type="dcterms:W3CDTF">2014-02-21T15:27:47Z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Презентация к уроку окружающего мира</vt:lpwstr>
  </property>
  <property fmtid="{D5CDD505-2E9C-101B-9397-08002B2CF9AE}" pid="3" name="SlideDescription">
    <vt:lpwstr/>
  </property>
</Properties>
</file>