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69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Верите ли вы, что…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357826"/>
          <a:ext cx="8286813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24" y="1428736"/>
            <a:ext cx="74622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…природный газ извлекают из-под земли?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…гранит используют, как топливо?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…несколько лет назад в нашем посёлке добывали одно </a:t>
            </a:r>
          </a:p>
          <a:p>
            <a:pPr marL="342900" indent="-342900"/>
            <a:r>
              <a:rPr lang="ru-RU" b="1" dirty="0" smtClean="0"/>
              <a:t>из полезных ископаемых?</a:t>
            </a:r>
          </a:p>
          <a:p>
            <a:pPr marL="342900" indent="-342900"/>
            <a:r>
              <a:rPr lang="ru-RU" b="1" dirty="0" smtClean="0"/>
              <a:t>4. …геологи – это люди, которые добывают полезные ископаемые?</a:t>
            </a:r>
          </a:p>
          <a:p>
            <a:pPr marL="342900" indent="-342900"/>
            <a:r>
              <a:rPr lang="ru-RU" b="1" dirty="0" smtClean="0"/>
              <a:t>5. …нефть добывают на поверхности земли?</a:t>
            </a:r>
          </a:p>
          <a:p>
            <a:pPr marL="342900" indent="-342900"/>
            <a:r>
              <a:rPr lang="ru-RU" b="1" dirty="0" smtClean="0"/>
              <a:t>6. …песок бывает только жёлтый?</a:t>
            </a:r>
          </a:p>
          <a:p>
            <a:pPr marL="342900" lvl="0" indent="-342900"/>
            <a:r>
              <a:rPr lang="ru-RU" b="1" dirty="0" smtClean="0"/>
              <a:t>7. …геологи используют в своей работе вездеходы?</a:t>
            </a:r>
          </a:p>
          <a:p>
            <a:pPr marL="342900" lvl="0" indent="-342900"/>
            <a:r>
              <a:rPr lang="ru-RU" b="1" dirty="0" smtClean="0"/>
              <a:t>8. …места, где в глубинах земли или на её поверхности залегают</a:t>
            </a:r>
          </a:p>
          <a:p>
            <a:pPr marL="342900" indent="-342900"/>
            <a:r>
              <a:rPr lang="ru-RU" b="1" dirty="0" smtClean="0"/>
              <a:t> полезные ископаемые, называются месторождениями?</a:t>
            </a:r>
          </a:p>
          <a:p>
            <a:pPr marL="342900" lvl="0" indent="-342900"/>
            <a:r>
              <a:rPr lang="ru-RU" b="1" dirty="0" smtClean="0"/>
              <a:t>9. …полезные ископаемые могут быть жидкие и газообразные?</a:t>
            </a:r>
          </a:p>
          <a:p>
            <a:pPr marL="342900" indent="-342900"/>
            <a:endParaRPr lang="ru-RU" dirty="0" smtClean="0"/>
          </a:p>
          <a:p>
            <a:pPr marL="342900" lvl="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114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