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0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00108"/>
            <a:ext cx="77153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Arial Black" pitchFamily="34" charset="0"/>
              </a:rPr>
              <a:t>Вопросы:</a:t>
            </a:r>
          </a:p>
          <a:p>
            <a:r>
              <a:rPr lang="ru-RU" sz="6600" dirty="0" smtClean="0">
                <a:latin typeface="Arial Black" pitchFamily="34" charset="0"/>
              </a:rPr>
              <a:t>Какие…</a:t>
            </a:r>
          </a:p>
          <a:p>
            <a:r>
              <a:rPr lang="ru-RU" sz="6600" dirty="0" smtClean="0">
                <a:latin typeface="Arial Black" pitchFamily="34" charset="0"/>
              </a:rPr>
              <a:t>Где…</a:t>
            </a:r>
          </a:p>
          <a:p>
            <a:r>
              <a:rPr lang="ru-RU" sz="6600" dirty="0" smtClean="0">
                <a:latin typeface="Arial Black" pitchFamily="34" charset="0"/>
              </a:rPr>
              <a:t>Как…</a:t>
            </a:r>
          </a:p>
          <a:p>
            <a:r>
              <a:rPr lang="ru-RU" sz="6600" dirty="0" smtClean="0">
                <a:latin typeface="Arial Black" pitchFamily="34" charset="0"/>
              </a:rPr>
              <a:t>Как…</a:t>
            </a:r>
            <a:endParaRPr lang="ru-RU" sz="6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7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10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