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52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357298"/>
            <a:ext cx="7096175" cy="53221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143240" y="357166"/>
            <a:ext cx="34772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Arial Black" pitchFamily="34" charset="0"/>
              </a:rPr>
              <a:t>Ге</a:t>
            </a:r>
            <a:r>
              <a:rPr lang="en-US" sz="6600" dirty="0" smtClean="0">
                <a:latin typeface="Arial Black" pitchFamily="34" charset="0"/>
              </a:rPr>
              <a:t>ó</a:t>
            </a:r>
            <a:r>
              <a:rPr lang="ru-RU" sz="6600" dirty="0" smtClean="0">
                <a:latin typeface="Arial Black" pitchFamily="34" charset="0"/>
              </a:rPr>
              <a:t>лог</a:t>
            </a:r>
            <a:endParaRPr lang="ru-RU" sz="6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57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