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2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7648575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571480"/>
            <a:ext cx="70009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«Полезные</a:t>
            </a:r>
          </a:p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ископаемые»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4701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