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12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6_2_2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000372"/>
            <a:ext cx="2643206" cy="2758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36_2_2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143116"/>
            <a:ext cx="2643206" cy="27633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36_2_2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2285992"/>
            <a:ext cx="2839409" cy="29646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2285984" y="500042"/>
            <a:ext cx="48926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Какое у тебя</a:t>
            </a:r>
          </a:p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настроение?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679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5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</dc:title>
  <dc:creator>Admin</dc:creator>
  <dc:description/>
  <cp:lastModifiedBy>Алёна</cp:lastModifiedBy>
  <cp:revision>77</cp:revision>
  <dcterms:created xsi:type="dcterms:W3CDTF">2010-12-19T17:06:45Z</dcterms:created>
  <dcterms:modified xsi:type="dcterms:W3CDTF">2014-02-21T15:27:46Z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окружающего мира</vt:lpwstr>
  </property>
  <property fmtid="{D5CDD505-2E9C-101B-9397-08002B2CF9AE}" pid="3" name="SlideDescription">
    <vt:lpwstr/>
  </property>
</Properties>
</file>