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F0AB6-BEDE-41D5-8A4C-0F0E9596823F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04720-C6B7-402D-A6C0-4A3AA6746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EAE2-43B3-4994-A32D-00E5829D9EA3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D6E27-7FB2-4951-84DC-96028D47E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1500174"/>
            <a:ext cx="571504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Почему нельзя</a:t>
            </a:r>
            <a:br>
              <a:rPr lang="ru-RU" dirty="0" smtClean="0"/>
            </a:br>
            <a:r>
              <a:rPr lang="ru-RU" dirty="0" smtClean="0"/>
              <a:t> рубить елки?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  </a:t>
            </a:r>
            <a:endParaRPr lang="ru-RU" sz="2400" dirty="0" smtClean="0"/>
          </a:p>
          <a:p>
            <a:pPr algn="r">
              <a:buNone/>
            </a:pPr>
            <a:r>
              <a:rPr lang="ru-RU" sz="2400" dirty="0" smtClean="0"/>
              <a:t>Эльвира </a:t>
            </a:r>
            <a:r>
              <a:rPr lang="ru-RU" sz="2400" dirty="0" smtClean="0"/>
              <a:t>Владимировна Хвостова </a:t>
            </a:r>
            <a:r>
              <a:rPr lang="ru-RU" sz="2400" dirty="0" smtClean="0"/>
              <a:t>–</a:t>
            </a:r>
          </a:p>
          <a:p>
            <a:pPr algn="r">
              <a:buNone/>
            </a:pPr>
            <a:r>
              <a:rPr lang="ru-RU" sz="2400" dirty="0" smtClean="0"/>
              <a:t>учитель </a:t>
            </a:r>
            <a:r>
              <a:rPr lang="ru-RU" sz="2400" dirty="0" smtClean="0"/>
              <a:t>начальных классов</a:t>
            </a:r>
          </a:p>
          <a:p>
            <a:pPr algn="r">
              <a:buNone/>
            </a:pPr>
            <a:r>
              <a:rPr lang="ru-RU" sz="2400" dirty="0" smtClean="0"/>
              <a:t>МОУ «</a:t>
            </a:r>
            <a:r>
              <a:rPr lang="ru-RU" sz="2400" dirty="0" err="1" smtClean="0"/>
              <a:t>Волосовская</a:t>
            </a:r>
            <a:r>
              <a:rPr lang="ru-RU" sz="2400" dirty="0" smtClean="0"/>
              <a:t> начальная общеобразовательная школа»</a:t>
            </a:r>
          </a:p>
          <a:p>
            <a:pPr algn="r">
              <a:buNone/>
            </a:pPr>
            <a:endParaRPr lang="ru-RU" sz="2400" dirty="0" smtClean="0"/>
          </a:p>
          <a:p>
            <a:pPr algn="r">
              <a:buNone/>
            </a:pPr>
            <a:endParaRPr lang="ru-RU" sz="2400" dirty="0" smtClean="0"/>
          </a:p>
          <a:p>
            <a:pPr algn="r">
              <a:buNone/>
            </a:pPr>
            <a:endParaRPr lang="ru-RU" sz="2400" dirty="0"/>
          </a:p>
        </p:txBody>
      </p:sp>
      <p:pic>
        <p:nvPicPr>
          <p:cNvPr id="4" name="Рисунок 3" descr="0_6bb76_fd0b696c_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0"/>
            <a:ext cx="3563888" cy="46006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40987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223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71670" y="500042"/>
            <a:ext cx="4929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 лесу родилась елочка,</a:t>
            </a:r>
          </a:p>
          <a:p>
            <a:pPr algn="ctr"/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 лесу она росла.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72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714356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Метель ей пела песенку: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«Спи елочка бай, бай.»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Мороз снежком укутывал,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Смотри не замерзай.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n bykcjk hzzt vmzcj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85723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2">
                    <a:lumMod val="90000"/>
                  </a:schemeClr>
                </a:solidFill>
              </a:rPr>
              <a:t>Срубили нашу елочку </a:t>
            </a:r>
          </a:p>
          <a:p>
            <a:pPr algn="ctr"/>
            <a:r>
              <a:rPr lang="ru-RU" sz="3600" dirty="0" smtClean="0">
                <a:solidFill>
                  <a:schemeClr val="bg2">
                    <a:lumMod val="90000"/>
                  </a:schemeClr>
                </a:solidFill>
              </a:rPr>
              <a:t>Под самый корешок.</a:t>
            </a:r>
            <a:endParaRPr lang="ru-RU" sz="36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711201220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966" y="0"/>
            <a:ext cx="9120034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Вот что станет с лесом, если каждый срубит хотя бы одну елку.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1333436mf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0" y="4643446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Не губите красоту русского леса!!! 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74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Почему нельзя  рубить елки?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 Викторовсна</dc:creator>
  <cp:lastModifiedBy>Хвостов</cp:lastModifiedBy>
  <cp:revision>4</cp:revision>
  <dcterms:created xsi:type="dcterms:W3CDTF">2013-01-14T18:06:47Z</dcterms:created>
  <dcterms:modified xsi:type="dcterms:W3CDTF">2014-02-17T20:38:15Z</dcterms:modified>
</cp:coreProperties>
</file>