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34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4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5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23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5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3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8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754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543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E59FC9B-B589-430E-AD69-E66A61319306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BBC3CB-22D5-4259-BEEB-1C316A8F8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4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Сущность </a:t>
            </a:r>
            <a:r>
              <a:rPr lang="ru-RU" sz="4400" dirty="0"/>
              <a:t>проектной деятельности. </a:t>
            </a:r>
            <a:br>
              <a:rPr lang="ru-RU" sz="4400" dirty="0"/>
            </a:br>
            <a:r>
              <a:rPr lang="ru-RU" sz="4400" dirty="0"/>
              <a:t>Особенности учебных проектов.</a:t>
            </a:r>
            <a:br>
              <a:rPr lang="ru-RU" sz="4400" dirty="0"/>
            </a:br>
            <a:r>
              <a:rPr lang="ru-RU" sz="4400" smtClean="0"/>
              <a:t>Часть 2.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Презентацию подготовила:</a:t>
            </a:r>
          </a:p>
          <a:p>
            <a:r>
              <a:rPr lang="ru-RU" dirty="0" smtClean="0"/>
              <a:t>учитель начальных классов ГБОУ Лицей 1571</a:t>
            </a:r>
          </a:p>
          <a:p>
            <a:r>
              <a:rPr lang="ru-RU" dirty="0" err="1" smtClean="0"/>
              <a:t>Ихарова</a:t>
            </a:r>
            <a:r>
              <a:rPr lang="ru-RU" dirty="0" smtClean="0"/>
              <a:t> Ирина Валерьевна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kak-sdelat-samoj.ru/wp-content/uploads/2010/10/P22200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77" y="81056"/>
            <a:ext cx="11714540" cy="661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65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kak-sdelat-samoj.ru/wp-content/uploads/2010/10/P2220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25" y="114374"/>
            <a:ext cx="8873192" cy="674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9247" y="1183340"/>
            <a:ext cx="9190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Пошаговая инструкция</a:t>
            </a:r>
            <a:endParaRPr lang="ru-RU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3639671" y="3558989"/>
            <a:ext cx="4767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Закладка для книги.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5333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kak-sdelat-samoj.ru/wp-content/uploads/2010/10/Corner-Bkmark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81" y="458056"/>
            <a:ext cx="11240452" cy="612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4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ak-sdelat-samoj.ru/wp-content/uploads/2010/10/P2220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43" y="157131"/>
            <a:ext cx="11038170" cy="704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4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kak-sdelat-samoj.ru/wp-content/uploads/2010/10/P2220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8" y="242422"/>
            <a:ext cx="11950722" cy="661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32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-sdelat-samoj.ru/wp-content/uploads/2010/10/P2220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1" y="69661"/>
            <a:ext cx="11367478" cy="669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80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kak-sdelat-samoj.ru/wp-content/uploads/2010/10/P22200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87" y="116913"/>
            <a:ext cx="10987906" cy="659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6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ak-sdelat-samoj.ru/wp-content/uploads/2010/10/P222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9" y="218702"/>
            <a:ext cx="10723568" cy="655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14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ak-sdelat-samoj.ru/wp-content/uploads/2010/10/P22200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58" y="0"/>
            <a:ext cx="10442776" cy="680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99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9</TotalTime>
  <Words>22</Words>
  <Application>Microsoft Office PowerPoint</Application>
  <PresentationFormat>Широкоэкранный</PresentationFormat>
  <Paragraphs>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Сущность проектной деятельности.  Особенности учебных проектов. Часть 2.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проектной деятельности.  Особенности учебных проектов. Часть 2.</dc:title>
  <dc:creator>Ихарова Ирина</dc:creator>
  <cp:lastModifiedBy>Ихарова Ирина</cp:lastModifiedBy>
  <cp:revision>3</cp:revision>
  <dcterms:created xsi:type="dcterms:W3CDTF">2015-02-28T18:39:09Z</dcterms:created>
  <dcterms:modified xsi:type="dcterms:W3CDTF">2015-02-28T18:54:19Z</dcterms:modified>
</cp:coreProperties>
</file>