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9" r:id="rId12"/>
    <p:sldId id="270" r:id="rId13"/>
    <p:sldId id="271" r:id="rId14"/>
    <p:sldId id="273" r:id="rId15"/>
    <p:sldId id="27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1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563BC98-DF92-4FF0-9CF5-A8C0FDBD9F9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2CA27C-011D-453A-8B38-8D406F9958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914400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83568" y="858863"/>
            <a:ext cx="770413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CC0000"/>
                </a:solidFill>
                <a:latin typeface="Comic Sans MS" pitchFamily="66" charset="0"/>
              </a:rPr>
              <a:t>Никакой я горчицы не ел.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17041" r="-4003" b="6412"/>
          <a:stretch/>
        </p:blipFill>
        <p:spPr bwMode="auto">
          <a:xfrm>
            <a:off x="1691679" y="1628800"/>
            <a:ext cx="6405821" cy="4266456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18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02468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Цель: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931150" cy="3236913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Познакомиться с произведением В.В. </a:t>
            </a:r>
            <a:r>
              <a:rPr lang="ru-RU" sz="3600" b="1" dirty="0" err="1">
                <a:solidFill>
                  <a:schemeClr val="tx1"/>
                </a:solidFill>
                <a:latin typeface="Comic Sans MS" pitchFamily="66" charset="0"/>
              </a:rPr>
              <a:t>Голявкина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 «Никакой я горчицы не ел»</a:t>
            </a:r>
          </a:p>
          <a:p>
            <a:endParaRPr lang="ru-RU" sz="36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02468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Задачи: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064896" cy="4824536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Узнать почему произведение имеет такое название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6858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Выяснить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что произошло с героем произведения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68580" indent="0">
              <a:buNone/>
            </a:pP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 помощью иллюстраций отобразить содержание рассказа, составив схему-маршрут главного героя.</a:t>
            </a: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439248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Так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почему же испортилось настроение мальчика? </a:t>
            </a:r>
            <a:endParaRPr lang="ru-RU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68580" indent="0">
              <a:buNone/>
            </a:pP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Развлекательный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или поучительный рассказ мы прочитали?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3508977"/>
          </a:xfrm>
        </p:spPr>
        <p:txBody>
          <a:bodyPr/>
          <a:lstStyle/>
          <a:p>
            <a:pPr marL="68580" indent="0">
              <a:buNone/>
            </a:pPr>
            <a:r>
              <a:rPr lang="ru-RU" sz="4800" b="1" dirty="0">
                <a:solidFill>
                  <a:schemeClr val="tx1"/>
                </a:solidFill>
                <a:latin typeface="Comic Sans MS" pitchFamily="66" charset="0"/>
              </a:rPr>
              <a:t>С</a:t>
            </a:r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кучен </a:t>
            </a:r>
            <a:r>
              <a:rPr lang="ru-RU" sz="4800" b="1" dirty="0">
                <a:solidFill>
                  <a:schemeClr val="tx1"/>
                </a:solidFill>
                <a:latin typeface="Comic Sans MS" pitchFamily="66" charset="0"/>
              </a:rPr>
              <a:t>день до вечера, коли делать </a:t>
            </a:r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нечего.</a:t>
            </a: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7" t="6581" r="20065" b="45204"/>
          <a:stretch/>
        </p:blipFill>
        <p:spPr bwMode="auto">
          <a:xfrm>
            <a:off x="2699792" y="2448312"/>
            <a:ext cx="3960440" cy="3754939"/>
          </a:xfrm>
          <a:prstGeom prst="ellipse">
            <a:avLst/>
          </a:prstGeom>
          <a:ln w="76200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59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t="12664" r="22686" b="8037"/>
          <a:stretch/>
        </p:blipFill>
        <p:spPr bwMode="auto">
          <a:xfrm>
            <a:off x="2697959" y="2016816"/>
            <a:ext cx="4009163" cy="442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6510"/>
            <a:ext cx="2998201" cy="6382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Рефлексия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4774" y="3789040"/>
            <a:ext cx="2656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М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 (мизинец) – мышление. Какие знания, опыт я сегодня получил?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3340" y="1093486"/>
            <a:ext cx="4042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Б </a:t>
            </a:r>
            <a:r>
              <a:rPr lang="ru-RU" b="1" dirty="0">
                <a:latin typeface="Comic Sans MS" pitchFamily="66" charset="0"/>
              </a:rPr>
              <a:t>(безымянный) – близость цели. Что я сегодня делал и чего достиг?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4253" y="115401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С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 (средний) – состояние духа, настроения.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101" y="4581127"/>
            <a:ext cx="257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Б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 (большой) – бодрость, здоровье.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70892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У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 (указательный) – услуга, помощь. 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219179">
            <a:off x="1817679" y="4406825"/>
            <a:ext cx="831678" cy="294354"/>
          </a:xfrm>
          <a:prstGeom prst="rightArrow">
            <a:avLst>
              <a:gd name="adj1" fmla="val 25890"/>
              <a:gd name="adj2" fmla="val 48636"/>
            </a:avLst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842856">
            <a:off x="2960874" y="2545422"/>
            <a:ext cx="1048254" cy="237186"/>
          </a:xfrm>
          <a:prstGeom prst="rightArrow">
            <a:avLst>
              <a:gd name="adj1" fmla="val 25890"/>
              <a:gd name="adj2" fmla="val 48636"/>
            </a:avLst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126253">
            <a:off x="3654433" y="1610291"/>
            <a:ext cx="1323558" cy="232388"/>
          </a:xfrm>
          <a:prstGeom prst="rightArrow">
            <a:avLst>
              <a:gd name="adj1" fmla="val 25890"/>
              <a:gd name="adj2" fmla="val 48636"/>
            </a:avLst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680552">
            <a:off x="5426493" y="1963237"/>
            <a:ext cx="651662" cy="237319"/>
          </a:xfrm>
          <a:prstGeom prst="rightArrow">
            <a:avLst>
              <a:gd name="adj1" fmla="val 25890"/>
              <a:gd name="adj2" fmla="val 48636"/>
            </a:avLst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5126145">
            <a:off x="6342851" y="3352083"/>
            <a:ext cx="812156" cy="226814"/>
          </a:xfrm>
          <a:prstGeom prst="rightArrow">
            <a:avLst>
              <a:gd name="adj1" fmla="val 25890"/>
              <a:gd name="adj2" fmla="val 48636"/>
            </a:avLst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Домашнее задание.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23652"/>
            <a:ext cx="7848872" cy="39136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Приготовить пересказ от имени главного героя.</a:t>
            </a:r>
          </a:p>
          <a:p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Написать мини-сочинение на тему:  «Почему нельзя прогуливать школу?»</a:t>
            </a:r>
          </a:p>
          <a:p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Подобрать пословицы, поговорки, отражающие главную мысль рассказа.</a:t>
            </a:r>
          </a:p>
        </p:txBody>
      </p:sp>
    </p:spTree>
    <p:extLst>
      <p:ext uri="{BB962C8B-B14F-4D97-AF65-F5344CB8AC3E}">
        <p14:creationId xmlns:p14="http://schemas.microsoft.com/office/powerpoint/2010/main" val="68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3419475" y="1989138"/>
            <a:ext cx="5368925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Виктор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Владимирович</a:t>
            </a:r>
            <a:b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 Голявкин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171" name="Picture 10" descr="Golyavkin_V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010" y="764704"/>
            <a:ext cx="3046413" cy="40608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633468" cy="1177751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Что вы знаете об авторе?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7477125" cy="38862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Когда родился писатель?</a:t>
            </a:r>
          </a:p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В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Каком году вышла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его</a:t>
            </a:r>
          </a:p>
          <a:p>
            <a:pPr marL="6985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 первая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книга рассказов?</a:t>
            </a:r>
          </a:p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 Как она называлась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n-US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В.В. Голявкин – писатель, а кто ещё?</a:t>
            </a:r>
          </a:p>
        </p:txBody>
      </p:sp>
    </p:spTree>
    <p:extLst>
      <p:ext uri="{BB962C8B-B14F-4D97-AF65-F5344CB8AC3E}">
        <p14:creationId xmlns:p14="http://schemas.microsoft.com/office/powerpoint/2010/main" val="21052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633468" cy="1177751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Что вы знаете об авторе?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7992119" cy="38862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Откуда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автор брал сюжеты </a:t>
            </a: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6858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для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рассказов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Продолжите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предложение. </a:t>
            </a: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6858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 Чаще всего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героями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рассказов</a:t>
            </a:r>
          </a:p>
          <a:p>
            <a:pPr marL="6858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sz="3600" b="1" dirty="0" err="1" smtClean="0">
                <a:solidFill>
                  <a:schemeClr val="tx1"/>
                </a:solidFill>
                <a:latin typeface="Comic Sans MS" pitchFamily="66" charset="0"/>
              </a:rPr>
              <a:t>Голявкина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828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633468" cy="1177751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Что вы знаете об авторе?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7477125" cy="3886200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Откуда автор брал сюжеты для рассказов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Продолжите предложение. Чаще всего героями рассказов </a:t>
            </a:r>
            <a:r>
              <a:rPr lang="ru-RU" sz="3600" b="1" dirty="0" err="1" smtClean="0">
                <a:solidFill>
                  <a:schemeClr val="tx1"/>
                </a:solidFill>
                <a:latin typeface="Comic Sans MS" pitchFamily="66" charset="0"/>
              </a:rPr>
              <a:t>Голявкина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1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827584" y="1099815"/>
            <a:ext cx="770413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CC0000"/>
                </a:solidFill>
                <a:latin typeface="Comic Sans MS" pitchFamily="66" charset="0"/>
              </a:rPr>
              <a:t>Никакой я горчицы не ел.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4803" t="221" r="60379" b="65034"/>
          <a:stretch/>
        </p:blipFill>
        <p:spPr bwMode="auto">
          <a:xfrm>
            <a:off x="3275856" y="3501008"/>
            <a:ext cx="2808312" cy="277862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58" name="Picture 2" descr="&amp;Gcy;&amp;ocy;&amp;rcy;&amp;chcy;&amp;icy;&amp;tscy;&amp;acy; &amp;Kcy;&amp;yucy;&amp;ncy;&amp;iecy; &amp;ocy;&amp;scy;&amp;tcy;&amp;rcy;&amp;acy;&amp;yacy; 250&amp;mcy;&amp;lcy; &amp;vcy; &amp;gcy;&amp;ocy;&amp;rcy;&amp;ocy;&amp;dcy;&amp;iecy; &amp;IEcy;&amp;kcy;&amp;acy;&amp;tcy;&amp;iecy;&amp;rcy;&amp;icy;&amp;ncy;&amp;bcy;&amp;ucy;&amp;rcy;&amp;gcy; - &amp;Pcy;&amp;ocy;&amp;rcy;&amp;tcy;&amp;acy;&amp;lcy; &amp;vcy;&amp;ycy;&amp;gcy;&amp;ocy;&amp;dcy;&amp;ncy;&amp;ycy;&amp;khcy; &amp;pcy;&amp;ocy;&amp;kcy;&amp;ucy;&amp;pcy;&amp;ocy;&amp;kcy; BLIZKO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9" t="-8729" r="-4608" b="-1"/>
          <a:stretch/>
        </p:blipFill>
        <p:spPr bwMode="auto">
          <a:xfrm>
            <a:off x="5807471" y="2082831"/>
            <a:ext cx="2749363" cy="266061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14114" b="54462"/>
          <a:stretch/>
        </p:blipFill>
        <p:spPr bwMode="auto">
          <a:xfrm>
            <a:off x="683568" y="2082831"/>
            <a:ext cx="2822452" cy="266061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02468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Цель: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931150" cy="3236913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Познакомиться с произведением В.В. </a:t>
            </a:r>
            <a:r>
              <a:rPr lang="ru-RU" sz="3600" b="1" dirty="0" err="1">
                <a:solidFill>
                  <a:schemeClr val="tx1"/>
                </a:solidFill>
                <a:latin typeface="Comic Sans MS" pitchFamily="66" charset="0"/>
              </a:rPr>
              <a:t>Голявкина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 «Никакой я горчицы не ел»</a:t>
            </a:r>
          </a:p>
          <a:p>
            <a:endParaRPr lang="ru-RU" sz="36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02468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Задачи: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96380"/>
            <a:ext cx="8280920" cy="4553272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Узнать почему произведение имеет такое название? </a:t>
            </a: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68580" indent="0">
              <a:buNone/>
            </a:pP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Выяснить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что произошло с героем произведения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68580" indent="0">
              <a:buNone/>
            </a:pP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 помощью иллюстраций отобразить содержание рассказа, составив схему-маршрут главного героя.</a:t>
            </a: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7668344" y="116632"/>
            <a:ext cx="316944" cy="3519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11056" y="1113709"/>
            <a:ext cx="1568856" cy="146977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7136" y="2924944"/>
            <a:ext cx="1551776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8960" y="4653135"/>
            <a:ext cx="1568856" cy="144016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6872" y="1248433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Ваша задача узнать с кем еще встретится  главный герой, выбрать подходящие иллюстрации.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Вы  подбираете иллюстрации отражающие эмоции и чувства главного героя, которые он испытывает при  встрече с разными людьми.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773051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Ваша задача </a:t>
            </a:r>
            <a:r>
              <a:rPr lang="ru-RU" sz="2400" dirty="0" smtClean="0">
                <a:latin typeface="Comic Sans MS" pitchFamily="66" charset="0"/>
              </a:rPr>
              <a:t>подобрать заголовок к  каждой части </a:t>
            </a:r>
            <a:r>
              <a:rPr lang="ru-RU" sz="2400" dirty="0">
                <a:latin typeface="Comic Sans MS" pitchFamily="66" charset="0"/>
              </a:rPr>
              <a:t>рассказа,  сделать вывод чему </a:t>
            </a:r>
            <a:r>
              <a:rPr lang="ru-RU" sz="2400" dirty="0" smtClean="0">
                <a:latin typeface="Comic Sans MS" pitchFamily="66" charset="0"/>
              </a:rPr>
              <a:t>встречи должны </a:t>
            </a:r>
            <a:r>
              <a:rPr lang="ru-RU" sz="2400" dirty="0">
                <a:latin typeface="Comic Sans MS" pitchFamily="66" charset="0"/>
              </a:rPr>
              <a:t>научить </a:t>
            </a:r>
            <a:r>
              <a:rPr lang="ru-RU" sz="2400" dirty="0" smtClean="0">
                <a:latin typeface="Comic Sans MS" pitchFamily="66" charset="0"/>
              </a:rPr>
              <a:t>мальчика.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E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189</TotalTime>
  <Words>298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Виктор  Владимирович  Голявкин</vt:lpstr>
      <vt:lpstr>Что вы знаете об авторе?</vt:lpstr>
      <vt:lpstr>Что вы знаете об авторе?</vt:lpstr>
      <vt:lpstr>Что вы знаете об авторе?</vt:lpstr>
      <vt:lpstr>Презентация PowerPoint</vt:lpstr>
      <vt:lpstr>Цель: </vt:lpstr>
      <vt:lpstr>Задачи: </vt:lpstr>
      <vt:lpstr>Презентация PowerPoint</vt:lpstr>
      <vt:lpstr>Презентация PowerPoint</vt:lpstr>
      <vt:lpstr>Цель: </vt:lpstr>
      <vt:lpstr>Задачи: </vt:lpstr>
      <vt:lpstr>Презентация PowerPoint</vt:lpstr>
      <vt:lpstr>Презентация PowerPoint</vt:lpstr>
      <vt:lpstr>Рефлексия</vt:lpstr>
      <vt:lpstr>Домашнее задание.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2015-02-24T22:22:04Z</dcterms:created>
  <dcterms:modified xsi:type="dcterms:W3CDTF">2015-03-01T04:23:03Z</dcterms:modified>
</cp:coreProperties>
</file>