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6ACA-9736-42F1-B277-775170E55CEE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EA7B-4F08-4D46-9253-44B217F4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09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6ACA-9736-42F1-B277-775170E55CEE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EA7B-4F08-4D46-9253-44B217F4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64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6ACA-9736-42F1-B277-775170E55CEE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EA7B-4F08-4D46-9253-44B217F4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09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6ACA-9736-42F1-B277-775170E55CEE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EA7B-4F08-4D46-9253-44B217F4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87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6ACA-9736-42F1-B277-775170E55CEE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EA7B-4F08-4D46-9253-44B217F4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89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6ACA-9736-42F1-B277-775170E55CEE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EA7B-4F08-4D46-9253-44B217F4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81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6ACA-9736-42F1-B277-775170E55CEE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EA7B-4F08-4D46-9253-44B217F4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61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6ACA-9736-42F1-B277-775170E55CEE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EA7B-4F08-4D46-9253-44B217F4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12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6ACA-9736-42F1-B277-775170E55CEE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EA7B-4F08-4D46-9253-44B217F4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53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6ACA-9736-42F1-B277-775170E55CEE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EA7B-4F08-4D46-9253-44B217F4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91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6ACA-9736-42F1-B277-775170E55CEE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4EA7B-4F08-4D46-9253-44B217F4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5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A6ACA-9736-42F1-B277-775170E55CEE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4EA7B-4F08-4D46-9253-44B217F4F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1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«Заяц и тучка»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Подготовила </a:t>
            </a:r>
          </a:p>
          <a:p>
            <a:r>
              <a:rPr lang="ru-RU" sz="2400" dirty="0">
                <a:solidFill>
                  <a:schemeClr val="tx1"/>
                </a:solidFill>
                <a:latin typeface="Monotype Corsiva" pitchFamily="66" charset="0"/>
              </a:rPr>
              <a:t>у</a:t>
            </a:r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читель начальных классов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МБОУ-СОШ № 12 г. Армавира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Monotype Corsiva" pitchFamily="66" charset="0"/>
              </a:rPr>
              <a:t>Геращенко Елена Станиславовна</a:t>
            </a:r>
            <a:endParaRPr lang="ru-RU" sz="24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42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lforchildren.ru/pictures/hare_s/hare18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24703"/>
            <a:ext cx="1656184" cy="216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allforchildren.ru/pictures/hare_s/hare18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668378"/>
            <a:ext cx="1656184" cy="216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пк\AppData\Local\Microsoft\Windows\Temporary Internet Files\Content.IE5\DXNVK1B8\MC90043258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8" y="348747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к\AppData\Local\Microsoft\Windows\Temporary Internet Files\Content.IE5\DXNVK1B8\MC90043258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105" y="33265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пк\AppData\Local\Microsoft\Windows\Temporary Internet Files\Content.IE5\DXNVK1B8\MC90043258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528101"/>
            <a:ext cx="1800200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36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04 0.06921 L 0.05017 -0.2213 C 0.0717 -0.28681 0.10365 -0.32107 0.13681 -0.32107 C 0.17465 -0.32107 0.20504 -0.28681 0.22639 -0.2213 L 0.3283 0.06921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1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45 0.06273 L 0.04566 -0.24305 C 0.0691 -0.3118 0.10417 -0.34815 0.14045 -0.34815 C 0.18212 -0.34815 0.21528 -0.3118 0.23889 -0.24305 L 0.35052 0.06273 " pathEditMode="relative" rAng="0" ptsTypes="FffFF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99" y="-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000"/>
                            </p:stCondLst>
                            <p:childTnLst>
                              <p:par>
                                <p:cTn id="46" presetID="32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0"/>
                            </p:stCondLst>
                            <p:childTnLst>
                              <p:par>
                                <p:cTn id="53" presetID="2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88 0.73819 L -0.01788 0.03681 L 0.80104 0.73819 L -0.01788 0.73819 Z " pathEditMode="relative" rAng="0" ptsTypes="FFFF">
                                      <p:cBhvr>
                                        <p:cTn id="54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38" y="-3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0"/>
                            </p:stCondLst>
                            <p:childTnLst>
                              <p:par>
                                <p:cTn id="56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7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9000"/>
                            </p:stCondLst>
                            <p:childTnLst>
                              <p:par>
                                <p:cTn id="68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3000"/>
                            </p:stCondLst>
                            <p:childTnLst>
                              <p:par>
                                <p:cTn id="75" presetID="55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6 C -0.10556 -0.18264 -0.31493 -0.20394 -0.46823 -0.04121 C -0.61597 0.11088 -0.66927 0.38148 -0.56649 0.55972 C -0.47396 0.72777 -0.28646 0.76342 -0.14861 0.61828 C -0.02396 0.48726 0.02569 0.25463 -0.06128 0.10139 C -0.1401 -0.04098 -0.29948 -0.07408 -0.41719 0.04699 C -0.52483 0.15926 -0.56753 0.35301 -0.49392 0.48217 C -0.42795 0.59884 -0.29635 0.6324 -0.20122 0.52847 C -0.11267 0.43935 -0.07587 0.28402 -0.13438 0.1787 C -0.18872 0.08495 -0.29149 0.05509 -0.36632 0.13495 C -0.43299 0.20393 -0.4658 0.32523 -0.41997 0.40601 C -0.38229 0.47546 -0.30851 0.49791 -0.25139 0.44166 C -0.20469 0.39444 -0.1783 0.31273 -0.21059 0.25902 C -0.23333 0.2118 -0.28056 0.18865 -0.31632 0.22152 C -0.34236 0.25301 -0.36181 0.29444 -0.3474 0.32824 C -0.33681 0.34722 -0.32049 0.36203 -0.30243 0.35393 C -0.29444 0.34884 -0.29028 0.34375 -0.2849 0.33356 " pathEditMode="relative" rAng="-2491426" ptsTypes="fffffffffffffffff">
                                      <p:cBhvr>
                                        <p:cTn id="76" dur="2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0" y="2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3000"/>
                            </p:stCondLst>
                            <p:childTnLst>
                              <p:par>
                                <p:cTn id="7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7000"/>
                            </p:stCondLst>
                            <p:childTnLst>
                              <p:par>
                                <p:cTn id="88" presetID="33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0.00671 C 0.08455 0.0919 0.15869 0.18102 0.22014 0.21574 C 0.31059 0.27222 0.39827 0.29491 0.41528 0.26505 C 0.42934 0.2375 0.36806 0.16551 0.27726 0.10926 C 0.21667 0.07361 0.10539 0.04954 0.00747 0.0463 C -0.08663 0.04954 -0.20173 0.07361 -0.26232 0.10926 C -0.35295 0.16551 -0.41336 0.2375 -0.39704 0.26505 C -0.38003 0.29491 -0.29253 0.27222 -0.20486 0.21574 C -0.14409 0.18102 -0.06684 0.0919 -0.01944 0.00671 C 0.03073 -0.08148 0.06476 -0.19884 0.06476 -0.27291 C 0.06476 -0.3868 0.04167 -0.4743 0.00747 -0.4743 C -0.02274 -0.4743 -0.05 -0.3868 -0.05 -0.27291 C -0.05 -0.19884 -0.01302 -0.08148 0.03438 0.00671 Z " pathEditMode="relative" rAng="0" ptsTypes="fffffffffffff">
                                      <p:cBhvr>
                                        <p:cTn id="89" dur="2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9" y="-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Физминутка  «Заяц и тучка»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6</cp:revision>
  <dcterms:created xsi:type="dcterms:W3CDTF">2012-10-28T13:24:58Z</dcterms:created>
  <dcterms:modified xsi:type="dcterms:W3CDTF">2012-11-04T19:22:01Z</dcterms:modified>
</cp:coreProperties>
</file>