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7973-0BA8-4F7E-BF16-F697D56DF6D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D854-93D8-4C7D-8931-B053EBFD1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544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7973-0BA8-4F7E-BF16-F697D56DF6D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D854-93D8-4C7D-8931-B053EBFD1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53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7973-0BA8-4F7E-BF16-F697D56DF6D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D854-93D8-4C7D-8931-B053EBFD1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460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7973-0BA8-4F7E-BF16-F697D56DF6D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D854-93D8-4C7D-8931-B053EBFD1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64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7973-0BA8-4F7E-BF16-F697D56DF6D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D854-93D8-4C7D-8931-B053EBFD1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126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7973-0BA8-4F7E-BF16-F697D56DF6D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D854-93D8-4C7D-8931-B053EBFD1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86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7973-0BA8-4F7E-BF16-F697D56DF6D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D854-93D8-4C7D-8931-B053EBFD1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559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7973-0BA8-4F7E-BF16-F697D56DF6D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D854-93D8-4C7D-8931-B053EBFD1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743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7973-0BA8-4F7E-BF16-F697D56DF6D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D854-93D8-4C7D-8931-B053EBFD1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728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7973-0BA8-4F7E-BF16-F697D56DF6D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D854-93D8-4C7D-8931-B053EBFD1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97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7973-0BA8-4F7E-BF16-F697D56DF6D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D854-93D8-4C7D-8931-B053EBFD1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09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47973-0BA8-4F7E-BF16-F697D56DF6D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AD854-93D8-4C7D-8931-B053EBFD1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57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&#1087;&#1082;\Downloads\utro_nachinaetsja_minus.mp3" TargetMode="External"/><Relationship Id="rId1" Type="http://schemas.microsoft.com/office/2007/relationships/media" Target="file:///C:\Users\&#1087;&#1082;\Downloads\utro_nachinaetsja_minus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980728"/>
            <a:ext cx="68407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Зрительная </a:t>
            </a:r>
            <a:r>
              <a:rPr lang="ru-RU" sz="4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физминутка</a:t>
            </a: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«Солнышко»</a:t>
            </a:r>
          </a:p>
          <a:p>
            <a:endParaRPr lang="ru-RU" sz="3200" b="1" dirty="0" smtClean="0">
              <a:solidFill>
                <a:schemeClr val="accent3">
                  <a:lumMod val="5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  <a:p>
            <a:endParaRPr lang="ru-RU" sz="3200" b="1" dirty="0" smtClean="0">
              <a:solidFill>
                <a:schemeClr val="accent3">
                  <a:lumMod val="5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  <a:p>
            <a:endParaRPr lang="ru-RU" sz="32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Подготовила </a:t>
            </a:r>
          </a:p>
          <a:p>
            <a: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у</a:t>
            </a:r>
            <a:r>
              <a:rPr lang="ru-RU" sz="3200" b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читель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начальных классов</a:t>
            </a:r>
          </a:p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МБОУ-СОШ № 12 г. Армавира</a:t>
            </a:r>
          </a:p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Геращенко Елена Станиславовна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77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к\AppData\Local\Microsoft\Windows\Temporary Internet Files\Content.IE5\Q8FP36E3\MC90043758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725" y="2490787"/>
            <a:ext cx="186055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пк\AppData\Local\Microsoft\Windows\Temporary Internet Files\Content.IE5\Q8FP36E3\MC90043557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3216"/>
            <a:ext cx="1283408" cy="1380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пк\AppData\Local\Microsoft\Windows\Temporary Internet Files\Content.IE5\Q8FP36E3\MC90043557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312" y="5412085"/>
            <a:ext cx="1283408" cy="1380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Users\пк\AppData\Local\Microsoft\Windows\Temporary Internet Files\Content.IE5\Q8FP36E3\MC90043557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720" y="5471847"/>
            <a:ext cx="1283408" cy="1380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пк\AppData\Local\Microsoft\Windows\Temporary Internet Files\Content.IE5\Q8FP36E3\MC90043557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482" y="5471846"/>
            <a:ext cx="1283408" cy="1380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пк\AppData\Local\Microsoft\Windows\Temporary Internet Files\Content.IE5\Q8FP36E3\MC90043557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890" y="5477399"/>
            <a:ext cx="1283408" cy="1380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Users\пк\AppData\Local\Microsoft\Windows\Temporary Internet Files\Content.IE5\Q8FP36E3\MC90043557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077" y="5521222"/>
            <a:ext cx="1283408" cy="1380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пк\AppData\Local\Microsoft\Windows\Temporary Internet Files\Content.IE5\Q8FP36E3\MC90043557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686" y="5477399"/>
            <a:ext cx="1283408" cy="1380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1600" y="1268760"/>
            <a:ext cx="7344816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Отдохнули? Молодцы! Продолжаем трудиться!</a:t>
            </a:r>
            <a:endParaRPr lang="ru-RU" sz="40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utro_nachinaetsja_minus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545286" y="612279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11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4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6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594 -0.00556 C -0.38594 0.17153 -0.30347 0.31505 -0.20243 0.31505 C -0.08386 0.31505 -0.04097 0.15532 -0.02275 0.0588 L -0.00417 -0.06968 C 0.01441 -0.1662 0.06007 -0.32546 0.19409 -0.32546 C 0.28003 -0.32546 0.37795 -0.18241 0.37795 -0.00556 C 0.37795 0.17153 0.28003 0.31505 0.19409 0.31505 C 0.06007 0.31505 0.01441 0.15532 -0.00417 0.0588 L -0.02275 -0.06968 C -0.04097 -0.1662 -0.08386 -0.32546 -0.20243 -0.32546 C -0.30347 -0.32546 -0.38594 -0.18241 -0.38594 -0.00556 Z " pathEditMode="relative" rAng="0" ptsTypes="ffFffffFfff">
                                      <p:cBhvr>
                                        <p:cTn id="18" dur="1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94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1000"/>
                            </p:stCondLst>
                            <p:childTnLst>
                              <p:par>
                                <p:cTn id="20" presetID="22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97 -0.37801 C 0.19167 -0.37801 0.36233 -0.3 0.36233 -0.20486 C 0.36233 -0.0912 0.17292 -0.05116 0.05955 -0.0338 L -0.09149 -0.01574 C -0.20486 0.00116 -0.39375 0.04491 -0.39375 0.17245 C -0.39375 0.25301 -0.22361 0.34653 -0.01597 0.34653 C 0.19167 0.34653 0.36233 0.25301 0.36233 0.17245 C 0.36233 0.04491 0.17292 0.00116 0.05955 -0.01574 L -0.09149 -0.0338 C -0.20486 -0.05116 -0.39375 -0.0912 -0.39375 -0.20486 C -0.39375 -0.3 -0.22361 -0.37801 -0.01597 -0.37801 Z " pathEditMode="relative" rAng="0" ptsTypes="ffFffffFfff">
                                      <p:cBhvr>
                                        <p:cTn id="21" dur="8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3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0"/>
                            </p:stCondLst>
                            <p:childTnLst>
                              <p:par>
                                <p:cTn id="23" presetID="4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593 -0.00556 C -0.39809 -0.20996 -0.24305 -0.3875 -0.03507 -0.39954 C 0.16407 -0.41435 0.35 -0.27709 0.36233 -0.07917 C 0.3783 0.10463 0.24757 0.27523 0.06094 0.28796 C -0.10937 0.29791 -0.27118 0.18403 -0.2835 0.01296 C -0.296 -0.14259 -0.18698 -0.29005 -0.02899 -0.30162 C 0.11702 -0.31134 0.254 -0.21621 0.2632 -0.07246 C 0.2724 0.05555 0.18559 0.18125 0.05504 0.18703 C -0.06302 0.19629 -0.17465 0.12245 -0.18437 0.00671 C -0.19027 -0.09746 -0.12517 -0.19792 -0.02274 -0.20394 C 0.06754 -0.20996 0.15747 -0.15533 0.16407 -0.06644 C 0.16997 0.01018 0.12344 0.08287 0.04861 0.08935 C -0.01354 0.0956 -0.07864 0.0618 -0.08194 0.00092 C -0.08767 -0.04815 -0.06302 -0.10047 -0.01666 -0.10672 C 0.02101 -0.10672 0.05834 -0.09398 0.06424 -0.06065 C 0.06754 -0.03959 0.06094 -0.01713 0.04271 -0.00834 C 0.03351 -0.00556 0.02691 -0.00556 0.01788 -0.00834 " pathEditMode="relative" rAng="0" ptsTypes="fffffffffffffffff">
                                      <p:cBhvr>
                                        <p:cTn id="24" dur="8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04" y="-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3000"/>
                            </p:stCondLst>
                            <p:childTnLst>
                              <p:par>
                                <p:cTn id="26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4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4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7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9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1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3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5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7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9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1000"/>
                            </p:stCondLst>
                            <p:childTnLst>
                              <p:par>
                                <p:cTn id="61" presetID="4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3000"/>
                            </p:stCondLst>
                            <p:childTnLst>
                              <p:par>
                                <p:cTn id="67" presetID="4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5000"/>
                            </p:stCondLst>
                            <p:childTnLst>
                              <p:par>
                                <p:cTn id="73" presetID="4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7000"/>
                            </p:stCondLst>
                            <p:childTnLst>
                              <p:par>
                                <p:cTn id="79" presetID="4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9000"/>
                            </p:stCondLst>
                            <p:childTnLst>
                              <p:par>
                                <p:cTn id="85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10000"/>
                            </p:stCondLst>
                            <p:childTnLst>
                              <p:par>
                                <p:cTn id="92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1000"/>
                            </p:stCondLst>
                            <p:childTnLst>
                              <p:par>
                                <p:cTn id="99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11500"/>
                            </p:stCondLst>
                            <p:childTnLst>
                              <p:par>
                                <p:cTn id="10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13500"/>
                            </p:stCondLst>
                            <p:childTnLst>
                              <p:par>
                                <p:cTn id="111" presetID="3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4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4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4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2" dur="14073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25</Words>
  <Application>Microsoft Office PowerPoint</Application>
  <PresentationFormat>Экран (4:3)</PresentationFormat>
  <Paragraphs>9</Paragraphs>
  <Slides>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13</cp:revision>
  <dcterms:created xsi:type="dcterms:W3CDTF">2012-10-25T14:53:08Z</dcterms:created>
  <dcterms:modified xsi:type="dcterms:W3CDTF">2012-11-04T19:17:46Z</dcterms:modified>
</cp:coreProperties>
</file>