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16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0C9-3FF5-429E-8E04-BF29249B7C56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D141-2BB3-49EE-918B-35DEF7846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8481-E0F1-4927-99EF-E57F1B25C0D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B7CD5-D61C-4F37-B328-D0A0B7F7B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4615-9171-4842-81C4-590E7D7698E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876F-923D-41D3-AC2B-741E4E5D3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86AD-866C-4B51-A2CC-33BF9B48C1C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F600-85A6-4CA3-9A3C-1328368AA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174E-C258-40A1-A4B3-9710C5BF54DE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29AD-F1BA-4CAC-8A75-620BC113E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7823-1E05-470B-9BF8-7C9344756B3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3112-B612-4C05-A9C7-7EAA6BA4E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7078-03DC-452B-9D5E-2804C6EC166E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9D89-378F-4591-B06D-F3550870C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34A4-1160-4B55-8E8B-B8DD4B16C8C2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A750-F67E-4DAD-A4FE-73D910759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2394-134D-45AD-BC5E-83A781B295A3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C7FD-EB31-4A73-BDE1-098DDBC47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CFFA-2AB4-4DBA-A92E-DF01F2D12EC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E4B9-D30C-456C-9E45-1B3E43812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21B97-EA3A-4C6E-9225-0045072812E3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373D-2B00-4C2D-80C7-8B8E3ACF3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9C7368-7AA2-42EB-807D-8670D4FF36A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66747-D9AF-47E7-ADD3-FDEADF70C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076825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084888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067175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3059113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084888" y="31416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076825" y="31416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Х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059113" y="31416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067175" y="31416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059113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067175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Б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076825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Т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084888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Л</a:t>
            </a:r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3059113" y="11255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С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067175" y="11255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Х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076825" y="11255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В</a:t>
            </a:r>
          </a:p>
        </p:txBody>
      </p:sp>
      <p:sp>
        <p:nvSpPr>
          <p:cNvPr id="13331" name="Rectangle 22"/>
          <p:cNvSpPr>
            <a:spLocks noChangeArrowheads="1"/>
          </p:cNvSpPr>
          <p:nvPr/>
        </p:nvSpPr>
        <p:spPr bwMode="auto">
          <a:xfrm>
            <a:off x="6084888" y="11255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О</a:t>
            </a:r>
          </a:p>
        </p:txBody>
      </p:sp>
      <p:pic>
        <p:nvPicPr>
          <p:cNvPr id="13336" name="Picture 24" descr="Копия (2) 1fu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365625"/>
            <a:ext cx="22320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Копия 1fu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365625"/>
            <a:ext cx="1919288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24" grpId="0" animBg="1"/>
      <p:bldP spid="13325" grpId="0" animBg="1"/>
      <p:bldP spid="13326" grpId="0" animBg="1"/>
      <p:bldP spid="13327" grpId="0" animBg="1"/>
      <p:bldP spid="13329" grpId="0" animBg="1"/>
      <p:bldP spid="13330" grpId="0" animBg="1"/>
      <p:bldP spid="13332" grpId="0" animBg="1"/>
      <p:bldP spid="133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1403350" y="549275"/>
            <a:ext cx="6481763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</a:rPr>
              <a:t>1…кошки  и собаки бывают только  черного окраса.</a:t>
            </a:r>
          </a:p>
          <a:p>
            <a:r>
              <a:rPr lang="ru-RU" sz="2400" b="1">
                <a:solidFill>
                  <a:schemeClr val="bg1"/>
                </a:solidFill>
              </a:rPr>
              <a:t>2… в мире около 60 разных пород кошек.</a:t>
            </a:r>
          </a:p>
          <a:p>
            <a:r>
              <a:rPr lang="ru-RU" sz="2400" b="1">
                <a:solidFill>
                  <a:schemeClr val="bg1"/>
                </a:solidFill>
              </a:rPr>
              <a:t>3…собак в мире примерно 400 пород.</a:t>
            </a:r>
          </a:p>
          <a:p>
            <a:r>
              <a:rPr lang="ru-RU" sz="2400" b="1">
                <a:solidFill>
                  <a:schemeClr val="bg1"/>
                </a:solidFill>
              </a:rPr>
              <a:t>4… собаки и кошки не нуждаются в заботе и добром отношении человека.</a:t>
            </a:r>
          </a:p>
          <a:p>
            <a:r>
              <a:rPr lang="ru-RU" sz="2400" b="1">
                <a:solidFill>
                  <a:schemeClr val="bg1"/>
                </a:solidFill>
              </a:rPr>
              <a:t>5… приручили кошек 6 тысяч лет назад.</a:t>
            </a:r>
          </a:p>
          <a:p>
            <a:r>
              <a:rPr lang="ru-RU" sz="2400" b="1">
                <a:solidFill>
                  <a:schemeClr val="bg1"/>
                </a:solidFill>
              </a:rPr>
              <a:t>6… одна кошка, охотясь на мышей, спасает от них в год до 10 тонн зерна.</a:t>
            </a:r>
          </a:p>
          <a:p>
            <a:r>
              <a:rPr lang="ru-RU" sz="2400" b="1">
                <a:solidFill>
                  <a:schemeClr val="bg1"/>
                </a:solidFill>
              </a:rPr>
              <a:t>7… собака - самый первый друг, приобретенный человеком еще в каменном веке.</a:t>
            </a:r>
          </a:p>
          <a:p>
            <a:r>
              <a:rPr lang="ru-RU" sz="2400" b="1">
                <a:solidFill>
                  <a:schemeClr val="bg1"/>
                </a:solidFill>
              </a:rPr>
              <a:t>8… на Крайнем Севере сейчас не ездят на собачьих упряжках.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208213"/>
            <a:ext cx="768191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655" name="Group 199"/>
          <p:cNvGraphicFramePr>
            <a:graphicFrameLocks noGrp="1"/>
          </p:cNvGraphicFramePr>
          <p:nvPr/>
        </p:nvGraphicFramePr>
        <p:xfrm>
          <a:off x="1476375" y="620713"/>
          <a:ext cx="6126163" cy="1341437"/>
        </p:xfrm>
        <a:graphic>
          <a:graphicData uri="http://schemas.openxmlformats.org/drawingml/2006/table">
            <a:tbl>
              <a:tblPr/>
              <a:tblGrid>
                <a:gridCol w="1787525"/>
                <a:gridCol w="1793875"/>
                <a:gridCol w="2544763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Знаем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Хотим узнать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Узнали и осталось узнать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53" name="Group 173"/>
          <p:cNvGraphicFramePr>
            <a:graphicFrameLocks noGrp="1"/>
          </p:cNvGraphicFramePr>
          <p:nvPr/>
        </p:nvGraphicFramePr>
        <p:xfrm>
          <a:off x="539750" y="333375"/>
          <a:ext cx="7993063" cy="5608638"/>
        </p:xfrm>
        <a:graphic>
          <a:graphicData uri="http://schemas.openxmlformats.org/drawingml/2006/table">
            <a:tbl>
              <a:tblPr/>
              <a:tblGrid>
                <a:gridCol w="539750"/>
                <a:gridCol w="5770563"/>
                <a:gridCol w="16827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кошки  и собаки бывают только  черного окраса.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 мире около 60 разных пород кошек.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собак в мире примерно 400 пород.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собаки и кошки не нуждаются в заботе и добром отношении человека.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приручили кошек 6 тысяч лет назад.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одна кошка, охотясь на мышей, спасает от них в год до 10 тонн зерна.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собака - самый первый друг, приобретенный человеком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еще в каменном веке.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Крайнем Севере сейчас не ездят на собачьих упряжках.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Содержимое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755650" y="549275"/>
            <a:ext cx="77771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66FFFF"/>
                </a:solidFill>
              </a:rPr>
              <a:t>Р </a:t>
            </a:r>
            <a:r>
              <a:rPr lang="ru-RU" sz="3600" b="1">
                <a:solidFill>
                  <a:schemeClr val="bg1"/>
                </a:solidFill>
              </a:rPr>
              <a:t>– роль (любой человек нашей планеты)</a:t>
            </a:r>
          </a:p>
          <a:p>
            <a:r>
              <a:rPr lang="ru-RU" sz="3600" b="1">
                <a:solidFill>
                  <a:srgbClr val="66FFFF"/>
                </a:solidFill>
              </a:rPr>
              <a:t>А </a:t>
            </a:r>
            <a:r>
              <a:rPr lang="ru-RU" sz="3600" b="1">
                <a:solidFill>
                  <a:schemeClr val="bg1"/>
                </a:solidFill>
              </a:rPr>
              <a:t>– аудитория (кому вы будете писать – жителям планеты Марс)</a:t>
            </a:r>
          </a:p>
          <a:p>
            <a:r>
              <a:rPr lang="ru-RU" sz="3600" b="1">
                <a:solidFill>
                  <a:srgbClr val="66FFFF"/>
                </a:solidFill>
              </a:rPr>
              <a:t>Ф</a:t>
            </a:r>
            <a:r>
              <a:rPr lang="ru-RU" sz="3600" b="1">
                <a:solidFill>
                  <a:schemeClr val="bg1"/>
                </a:solidFill>
              </a:rPr>
              <a:t> - форма – рассказ</a:t>
            </a:r>
          </a:p>
          <a:p>
            <a:r>
              <a:rPr lang="ru-RU" sz="3600" b="1">
                <a:solidFill>
                  <a:srgbClr val="66FFFF"/>
                </a:solidFill>
              </a:rPr>
              <a:t>Т</a:t>
            </a:r>
            <a:r>
              <a:rPr lang="ru-RU" sz="3600" b="1">
                <a:solidFill>
                  <a:schemeClr val="bg1"/>
                </a:solidFill>
              </a:rPr>
              <a:t> – тема «Про кошек и собак»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Содержимое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755650" y="549275"/>
            <a:ext cx="777716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Домашнее задание.</a:t>
            </a:r>
            <a:r>
              <a:rPr lang="ru-RU" sz="36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3600">
                <a:solidFill>
                  <a:schemeClr val="bg1"/>
                </a:solidFill>
              </a:rPr>
              <a:t>Написать сочинение – рассуждение «Почему собака бывает кусачей?»</a:t>
            </a:r>
          </a:p>
        </p:txBody>
      </p:sp>
      <p:pic>
        <p:nvPicPr>
          <p:cNvPr id="18437" name="Picture 7" descr="9z63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637088"/>
            <a:ext cx="251936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 descr="5e26cfe2f7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4019550"/>
            <a:ext cx="3119438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99298eb0cf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989138"/>
            <a:ext cx="5689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11188" y="549275"/>
            <a:ext cx="7777162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7200" b="1">
                <a:solidFill>
                  <a:schemeClr val="bg1"/>
                </a:solidFill>
                <a:latin typeface="Monotype Corsiva" pitchFamily="66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5</cp:revision>
  <dcterms:modified xsi:type="dcterms:W3CDTF">2013-11-27T10:13:49Z</dcterms:modified>
</cp:coreProperties>
</file>