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B13"/>
    <a:srgbClr val="EE7858"/>
    <a:srgbClr val="FFAE37"/>
    <a:srgbClr val="FFD279"/>
    <a:srgbClr val="F2BB4C"/>
    <a:srgbClr val="FFCF57"/>
    <a:srgbClr val="4814B0"/>
    <a:srgbClr val="FDE1D9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5D19C-A250-4D65-888B-FC3BDCF3B84B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3D718-802A-4323-872B-0E9112884C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42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D718-802A-4323-872B-0E9112884CC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08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914127-A30D-45E3-9632-F46855385417}" type="datetimeFigureOut">
              <a:rPr lang="ru-RU" smtClean="0"/>
              <a:t>23.03.2014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660727-3CFE-4A7E-BC9B-FDD2236E445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p=1&amp;text=%D0%BF%D0%B0%D1%80%D0%B8%D0%BA%D0%BC%D0%B0%D1%85%D0%B5%D1%80%20%D0%BA%D0%B0%D1%80%D1%82%D0%B8%D0%BD%D0%BA%D0%B8&amp;fp=1&amp;img_url=http://www.hairlife.ru/uploaded_files/news/img/small_7_1257581214.jpg&amp;pos=43&amp;uinfo=sw-1920-sh-1080-ww-1905-wh-993-pd-1-wp-16x9_1920x1080&amp;rpt=simage&amp;pin=1" TargetMode="External"/><Relationship Id="rId3" Type="http://schemas.openxmlformats.org/officeDocument/2006/relationships/hyperlink" Target="http://images.yandex.ru/images/search?fp=0&amp;img_url=http://healcon.com/practice/viewPicture.php?clid%3Dva43413%26subclid%3Dva57653%26picid%3D2&amp;pos=2&amp;rpt=simage&amp;pin=1" TargetMode="External"/><Relationship Id="rId7" Type="http://schemas.openxmlformats.org/officeDocument/2006/relationships/hyperlink" Target="http://yandex.ru/images/search?source=wiz&amp;fp=5&amp;img_url=http://www.cameldive.com/siteimages/tech-divers.jpg&amp;uinfo=sw-1920-sh-1080-ww-1905-wh-993-pd-1-wp-16x9_1920x1080&amp;p=5&amp;text=%D0%B2%D0%BE%D0%B4%D0%BE%D0%BB%D0%B0%D0%B7%20%D0%BA%D0%B0%D1%80%D1%82%D0%B8%D0%BD%D0%BA%D0%B8&amp;noreask=1&amp;pos=155&amp;rpt=simage&amp;lr=19&amp;pin=1" TargetMode="External"/><Relationship Id="rId2" Type="http://schemas.openxmlformats.org/officeDocument/2006/relationships/hyperlink" Target="http://deti-online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images/search?fp=0&amp;img_url=http://www.tatar-inform.ru/upload/image/2010_new/nauka_obrazovanie/gagarin.jpg&amp;pos=1&amp;rpt=simage&amp;pin=1" TargetMode="External"/><Relationship Id="rId5" Type="http://schemas.openxmlformats.org/officeDocument/2006/relationships/hyperlink" Target="http://images.yandex.ru/images/search?fp=0&amp;img_url=http://tppmo.ru/UserFiles/Image/restoran.jpg&amp;pos=7&amp;rpt=simage&amp;pin=1" TargetMode="External"/><Relationship Id="rId10" Type="http://schemas.openxmlformats.org/officeDocument/2006/relationships/hyperlink" Target="http://images.yandex.ru/yandsearch?source=wiz&amp;fp=5&amp;uinfo=ww-1905-wh-950-fw-1680-fh-598-pd-1&amp;p=5&amp;text=%D0%B0%D0%BB%D1%8C%D0%BF%D0%B8%D0%BD%D0%B8%D1%81%D1%82%20%D1%84%D0%BE%D1%82%D0%BE%20%D0%B4%D0%BB%D1%8F%20%D0%B4%D0%B5%D1%82%D0%B5%D0%B9&amp;noreask=1&amp;pos=178&amp;rpt=simage&amp;lr=19&amp;img_url=http%3A%2F%2Fcs1246.userapi.com%2Fg2216448%2Fa_57e6a2ec.jpg" TargetMode="External"/><Relationship Id="rId4" Type="http://schemas.openxmlformats.org/officeDocument/2006/relationships/hyperlink" Target="http://images.yandex.ru/images/search?fp=0&amp;img_url=http://www.present-show.ru/images/goods/prod1_1732.jpg&amp;pos=6&amp;rpt=simage&amp;pin=1" TargetMode="External"/><Relationship Id="rId9" Type="http://schemas.openxmlformats.org/officeDocument/2006/relationships/hyperlink" Target="http://images.yandex.ru/yandsearch?source=wiz&amp;fp=4&amp;uinfo=ww-1905-wh-950-fw-1680-fh-598-pd-1&amp;p=4&amp;text=%D1%88%D0%BE%D1%84%D1%91%D1%80%20%D1%84%D0%BE%D1%82%D0%BE%20%D0%B4%D0%BB%D1%8F%20%D0%B4%D0%B5%D1%82%D0%B5%D0%B9&amp;noreask=1&amp;pos=147&amp;rpt=simage&amp;lr=19&amp;img_url=http%3A%2F%2Fimg.tyt.by%2F80x48c%2Fn%2F0d%2F0%2Fvoditel_rul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172200" cy="1894362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</a:rPr>
              <a:t>«Когда </a:t>
            </a:r>
            <a:r>
              <a:rPr lang="ru-RU" sz="4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</a:rPr>
              <a:t>мы станем взрослыми</a:t>
            </a:r>
            <a:r>
              <a:rPr lang="ru-RU" sz="4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</a:rPr>
              <a:t>?»</a:t>
            </a:r>
            <a:r>
              <a:rPr lang="ru-RU" sz="4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pattFill prst="smCheck">
                  <a:fgClr>
                    <a:srgbClr val="EE7858"/>
                  </a:fgClr>
                  <a:bgClr>
                    <a:schemeClr val="bg1"/>
                  </a:bgClr>
                </a:pattFill>
              </a:rPr>
              <a:t/>
            </a:r>
            <a:br>
              <a:rPr lang="ru-RU" sz="4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pattFill prst="smCheck">
                  <a:fgClr>
                    <a:srgbClr val="EE7858"/>
                  </a:fgClr>
                  <a:bgClr>
                    <a:schemeClr val="bg1"/>
                  </a:bgClr>
                </a:pattFill>
              </a:rPr>
            </a:br>
            <a:r>
              <a:rPr lang="ru-RU" sz="2000" dirty="0" smtClean="0">
                <a:ln>
                  <a:gradFill flip="none" rotWithShape="1">
                    <a:gsLst>
                      <a:gs pos="0">
                        <a:schemeClr val="accent1">
                          <a:lumMod val="50000"/>
                        </a:schemeClr>
                      </a:gs>
                      <a:gs pos="80000">
                        <a:srgbClr val="A64104"/>
                      </a:gs>
                      <a:gs pos="45000">
                        <a:srgbClr val="FF7A00"/>
                      </a:gs>
                      <a:gs pos="100000">
                        <a:srgbClr val="4D0808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</a:rPr>
              <a:t>1 класс</a:t>
            </a:r>
            <a:endParaRPr lang="ru-RU" sz="4000" dirty="0">
              <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80000">
                      <a:srgbClr val="A64104"/>
                    </a:gs>
                    <a:gs pos="45000">
                      <a:srgbClr val="FF7A00"/>
                    </a:gs>
                    <a:gs pos="100000">
                      <a:srgbClr val="4D0808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725144"/>
            <a:ext cx="6172200" cy="1545093"/>
          </a:xfrm>
        </p:spPr>
        <p:txBody>
          <a:bodyPr>
            <a:normAutofit fontScale="25000" lnSpcReduction="20000"/>
          </a:bodyPr>
          <a:lstStyle/>
          <a:p>
            <a:r>
              <a:rPr lang="ru-RU" sz="8000" b="0" dirty="0" smtClean="0">
                <a:solidFill>
                  <a:schemeClr val="accent1">
                    <a:lumMod val="50000"/>
                  </a:schemeClr>
                </a:solidFill>
              </a:rPr>
              <a:t>Составила </a:t>
            </a:r>
            <a:r>
              <a:rPr lang="ru-RU" sz="8000" b="0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МАОУ «СОШ №12» Михеева Лилия Ивановна.</a:t>
            </a:r>
          </a:p>
          <a:p>
            <a:endParaRPr lang="ru-RU" sz="8000" b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2614" y="116632"/>
            <a:ext cx="1349896" cy="149402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43317"/>
              </p:ext>
            </p:extLst>
          </p:nvPr>
        </p:nvGraphicFramePr>
        <p:xfrm>
          <a:off x="2843808" y="188640"/>
          <a:ext cx="4608512" cy="3870960"/>
        </p:xfrm>
        <a:graphic>
          <a:graphicData uri="http://schemas.openxmlformats.org/drawingml/2006/table">
            <a:tbl>
              <a:tblPr/>
              <a:tblGrid>
                <a:gridCol w="4608512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Он не лётчик, не пилот,</a:t>
                      </a:r>
                      <a:b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Он ведёт не самолёт,</a:t>
                      </a:r>
                      <a:b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 огромную ракету.</a:t>
                      </a:r>
                      <a:b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Дети, кто, скажите это?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4725144"/>
            <a:ext cx="2304256" cy="457200"/>
          </a:xfrm>
        </p:spPr>
        <p:txBody>
          <a:bodyPr>
            <a:noAutofit/>
            <a:scene3d>
              <a:camera prst="orthographicFront"/>
              <a:lightRig rig="balanced" dir="t"/>
            </a:scene3d>
            <a:sp3d prstMaterial="matte"/>
          </a:bodyPr>
          <a:lstStyle/>
          <a:p>
            <a:r>
              <a:rPr lang="ru-RU" sz="2800" dirty="0" smtClean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0007" dist="177800" dir="13980000" sy="30000" kx="-1800000" algn="bl" rotWithShape="0">
                    <a:srgbClr val="A54B13">
                      <a:alpha val="54000"/>
                    </a:srgbClr>
                  </a:outerShdw>
                </a:effectLst>
              </a:rPr>
              <a:t>космонавт</a:t>
            </a:r>
            <a:endParaRPr lang="ru-RU" sz="2800" dirty="0">
              <a:ln>
                <a:solidFill>
                  <a:srgbClr val="A54B13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60007" dist="177800" dir="13980000" sy="30000" kx="-1800000" algn="bl" rotWithShape="0">
                  <a:srgbClr val="A54B13">
                    <a:alpha val="54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6296" y="44624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tainy.net/wp-content/uploads/2010/04/gagari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7" b="453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0352" y="17074"/>
            <a:ext cx="1349896" cy="149402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8680"/>
            <a:ext cx="6172200" cy="1872208"/>
          </a:xfrm>
        </p:spPr>
        <p:txBody>
          <a:bodyPr>
            <a:noAutofit/>
          </a:bodyPr>
          <a:lstStyle/>
          <a:p>
            <a:r>
              <a:rPr lang="ru-RU" sz="3200" b="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Саша гордо самолет</a:t>
            </a:r>
            <a: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 веревочке везет.</a:t>
            </a:r>
            <a: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Он готовится к </a:t>
            </a:r>
            <a:r>
              <a:rPr lang="ru-RU" sz="3200" b="0" dirty="0" smtClean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полётам</a:t>
            </a:r>
            <a:r>
              <a:rPr lang="ru-RU" sz="3200" b="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Значит, вырастет …</a:t>
            </a:r>
            <a:endParaRPr lang="ru-RU" sz="3200" dirty="0">
              <a:ln>
                <a:solidFill>
                  <a:srgbClr val="A54B13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3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3789040"/>
            <a:ext cx="1584176" cy="576064"/>
          </a:xfrm>
        </p:spPr>
        <p:txBody>
          <a:bodyPr>
            <a:normAutofit/>
            <a:scene3d>
              <a:camera prst="perspectiveLef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sz="2800" dirty="0" smtClean="0">
                <a:ln>
                  <a:solidFill>
                    <a:srgbClr val="A54B13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пилот</a:t>
            </a:r>
            <a:endParaRPr lang="ru-RU" sz="2800" dirty="0">
              <a:ln>
                <a:solidFill>
                  <a:srgbClr val="A54B13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00" y="44624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8" name="Picture 4" descr="http://static6.businessinsider.com/image/4f660c9d6bb3f7fd50000054/good-news-the-faa-may-finally-stop-lying-about-how-your-gadgets-can-cause-plane-crashes-and-actually-test-the-theor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4" r="1666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0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692696"/>
            <a:ext cx="6172200" cy="13716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  <a:t>Кто скафандр надевает</a:t>
            </a:r>
            <a:b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  <a:t>И на глубину ныряет?</a:t>
            </a:r>
            <a:b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  <a:t>Кто в ботинках со свинцом</a:t>
            </a:r>
            <a:b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ln/>
                <a:solidFill>
                  <a:schemeClr val="accent1">
                    <a:lumMod val="50000"/>
                  </a:schemeClr>
                </a:solidFill>
              </a:rPr>
              <a:t>Ходит там по дну пешком?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72533" y="598"/>
            <a:ext cx="1205880" cy="149402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4506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0" y="4941168"/>
            <a:ext cx="1800200" cy="457200"/>
          </a:xfrm>
        </p:spPr>
        <p:txBody>
          <a:bodyPr>
            <a:noAutofit/>
            <a:scene3d>
              <a:camera prst="obliqueBottomLeft"/>
              <a:lightRig rig="threePt" dir="t"/>
            </a:scene3d>
          </a:bodyPr>
          <a:lstStyle/>
          <a:p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водолаз</a:t>
            </a:r>
            <a:endParaRPr lang="ru-RU" sz="2800" dirty="0">
              <a:ln>
                <a:solidFill>
                  <a:srgbClr val="EE7858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279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4" name="Picture 6" descr="http://strongsport.ru/wp-content/uploads/2013/03/1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9" r="2467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8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0352" y="44624"/>
            <a:ext cx="1205880" cy="22141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836712"/>
            <a:ext cx="6172200" cy="396044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У 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ЭТОЙ ВОЛШЕБНИЦЫ,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Э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ТОЙ ХУДОЖНИЦЫ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Н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Е</a:t>
            </a:r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КИСТИ И КРАСКИ,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А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 ГРЕБЕНЬ И НОЖНИЦЫ.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О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НА ОБЛАДАЕТ ТАИНСТВЕННОЙ </a:t>
            </a:r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С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ИЛОЙ: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К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 КОМУ 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ПРИКОСНЁТСЯ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,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Т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A54B13"/>
                </a:solidFill>
              </a:rPr>
              <a:t>ОТ СТАНЕТ КРАСИВЕЙ!</a:t>
            </a:r>
            <a:endParaRPr lang="ru-RU" sz="2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A54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4149080"/>
            <a:ext cx="2555776" cy="45720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A54B13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парикмахер</a:t>
            </a:r>
            <a:endParaRPr lang="ru-RU" sz="2800" dirty="0">
              <a:ln>
                <a:solidFill>
                  <a:srgbClr val="A54B13"/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http://www.segodnya.ua/img/article/1856/4_mai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5" r="20395"/>
          <a:stretch>
            <a:fillRect/>
          </a:stretch>
        </p:blipFill>
        <p:spPr bwMode="auto"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94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8344" y="188640"/>
            <a:ext cx="1277888" cy="22141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1700808"/>
            <a:ext cx="6172200" cy="3312368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ПРОШЛЫЙ РАЗ БЫЛ ПЕДАГОГОМ,</a:t>
            </a:r>
          </a:p>
          <a:p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ОСЛЕЗАВТРА – МАШИНИСТ</a:t>
            </a:r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ОЛЖЕН ЗНАТЬ ОН 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ОЧЕНЬ МНОГО,</a:t>
            </a:r>
          </a:p>
          <a:p>
            <a:r>
              <a:rPr lang="ru-RU" sz="28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ОТОМУ</a:t>
            </a:r>
            <a:r>
              <a:rPr lang="ru-RU" sz="24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, ЧТО ОН…</a:t>
            </a:r>
            <a:endParaRPr lang="ru-RU" sz="2400" dirty="0">
              <a:ln>
                <a:solidFill>
                  <a:srgbClr val="EE7858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6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4797152"/>
            <a:ext cx="2146568" cy="45720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актёр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6296" y="0"/>
            <a:ext cx="1524000" cy="35589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 descr="http://rnns.ru/uploads/posts/2009-06/thumbs/1244014216_1234952860_370cfdb2e43ec5050a2aef267a1bfa8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b="743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74907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332656"/>
            <a:ext cx="6172200" cy="1152128"/>
          </a:xfrm>
        </p:spPr>
        <p:txBody>
          <a:bodyPr>
            <a:normAutofit/>
          </a:bodyPr>
          <a:lstStyle/>
          <a:p>
            <a:r>
              <a:rPr lang="ru-RU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Отгадайте загадки:</a:t>
            </a:r>
            <a:endParaRPr lang="ru-RU" sz="4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780928"/>
            <a:ext cx="6172200" cy="1800200"/>
          </a:xfrm>
        </p:spPr>
        <p:txBody>
          <a:bodyPr>
            <a:noAutofit/>
          </a:bodyPr>
          <a:lstStyle/>
          <a:p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 школе учит он детей.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Строг, но все прощает.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Помогает стать умней,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Все он объясняет.</a:t>
            </a:r>
            <a:endParaRPr lang="ru-RU" sz="3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12360" y="27444"/>
            <a:ext cx="1205880" cy="22141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1628800"/>
            <a:ext cx="6172200" cy="223224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ОГНЁМ БОРОТЬСЯ - МЫ ДОЛЖНЫ –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Ы СМЕЛЫЕ РАБОТНИКИ,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ВОДОЮ МЫ 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НАПАРНИКИ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Ы ОЧЕНЬ ЛЮДЯМ ВСЕМ НУЖНЫ.</a:t>
            </a:r>
          </a:p>
          <a:p>
            <a:r>
              <a:rPr lang="ru-RU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АК КТО ЖЕ МЫ?</a:t>
            </a:r>
            <a:endParaRPr lang="ru-RU" sz="30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4725144"/>
            <a:ext cx="2304256" cy="45720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пожарный</a:t>
            </a:r>
            <a:endParaRPr lang="ru-RU" sz="2800" dirty="0">
              <a:ln>
                <a:solidFill>
                  <a:srgbClr val="FFC00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32240" y="19034"/>
            <a:ext cx="1524000" cy="6439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http://www.lands-of-sorrow.ru/_nw/3/08527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" y="-6936"/>
            <a:ext cx="6203843" cy="686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146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12360" y="116632"/>
            <a:ext cx="1205880" cy="149402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908720"/>
            <a:ext cx="6172200" cy="30963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Ежедневно спозаранку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 руки он берёт баранку.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Крутит, вертит так и сяк,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Но не съест её никак.</a:t>
            </a:r>
            <a:endParaRPr lang="ru-RU" sz="2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5229200"/>
            <a:ext cx="2088232" cy="457200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водитель</a:t>
            </a:r>
            <a:endParaRPr lang="ru-RU" sz="28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352424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vsluh.ru/system/post_images/large/267/267201/2589.jpg?137154851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9" r="2030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21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D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12360" y="27444"/>
            <a:ext cx="1133872" cy="22141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620688"/>
            <a:ext cx="6172200" cy="4104456"/>
          </a:xfrm>
        </p:spPr>
        <p:txBody>
          <a:bodyPr>
            <a:noAutofit/>
          </a:bodyPr>
          <a:lstStyle/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Кто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 круче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Чуть заметно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 туче, туче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Метр за метром 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Поднимается с трудом,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 спине несёт свой дом?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Думай, думай, не ленись!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Не улитка - …</a:t>
            </a:r>
            <a:endParaRPr lang="ru-RU" sz="2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7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5085184"/>
            <a:ext cx="2304256" cy="4572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A54B13"/>
                </a:solidFill>
              </a:rPr>
              <a:t>альпинист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A54B1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.ashkimsin.ru/forums/monthly_05_2009/user525/post18801_img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0" r="16250"/>
          <a:stretch>
            <a:fillRect/>
          </a:stretch>
        </p:blipFill>
        <p:spPr bwMode="auto">
          <a:xfrm>
            <a:off x="107950" y="19050"/>
            <a:ext cx="617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3133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04664"/>
            <a:ext cx="4014192" cy="509442"/>
          </a:xfrm>
        </p:spPr>
        <p:txBody>
          <a:bodyPr>
            <a:no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Используемая </a:t>
            </a:r>
            <a:r>
              <a:rPr lang="ru-RU" sz="1200" dirty="0" smtClean="0"/>
              <a:t>литература: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908720"/>
            <a:ext cx="6172200" cy="5949280"/>
          </a:xfrm>
        </p:spPr>
        <p:txBody>
          <a:bodyPr>
            <a:normAutofit/>
          </a:bodyPr>
          <a:lstStyle/>
          <a:p>
            <a:pPr algn="ctr"/>
            <a:r>
              <a:rPr lang="ru-RU" altLang="ru-RU" sz="1100" i="1" dirty="0" smtClean="0"/>
              <a:t>Максимова </a:t>
            </a:r>
            <a:r>
              <a:rPr lang="ru-RU" altLang="ru-RU" sz="1100" i="1" dirty="0"/>
              <a:t>Т.В.</a:t>
            </a:r>
          </a:p>
          <a:p>
            <a:pPr algn="ctr"/>
            <a:r>
              <a:rPr lang="ru-RU" altLang="ru-RU" sz="1100" i="1" dirty="0"/>
              <a:t>Поурочные разработки по курсу «Окружающий мир»: </a:t>
            </a:r>
            <a:r>
              <a:rPr lang="ru-RU" altLang="ru-RU" sz="1100" i="1" dirty="0" smtClean="0"/>
              <a:t>1 </a:t>
            </a:r>
            <a:r>
              <a:rPr lang="ru-RU" altLang="ru-RU" sz="1100" i="1" dirty="0"/>
              <a:t>класс. </a:t>
            </a:r>
            <a:r>
              <a:rPr lang="ru-RU" altLang="ru-RU" sz="1100" i="1" dirty="0" smtClean="0"/>
              <a:t>новое </a:t>
            </a:r>
            <a:r>
              <a:rPr lang="ru-RU" altLang="ru-RU" sz="1100" i="1" dirty="0"/>
              <a:t>изд</a:t>
            </a:r>
            <a:r>
              <a:rPr lang="ru-RU" altLang="ru-RU" sz="1100" i="1" dirty="0" smtClean="0"/>
              <a:t>., к УМК А.А.Плешакова («Школа России») -  Москва, </a:t>
            </a:r>
            <a:r>
              <a:rPr lang="ru-RU" altLang="ru-RU" sz="1100" i="1" dirty="0"/>
              <a:t>ВАКО, </a:t>
            </a:r>
            <a:r>
              <a:rPr lang="ru-RU" altLang="ru-RU" sz="1100" i="1" dirty="0" smtClean="0"/>
              <a:t>2013.</a:t>
            </a:r>
            <a:endParaRPr lang="ru-RU" altLang="ru-RU" sz="1100" i="1" dirty="0"/>
          </a:p>
          <a:p>
            <a:r>
              <a:rPr lang="ru-RU" sz="1200" dirty="0" smtClean="0"/>
              <a:t>Используемые </a:t>
            </a:r>
            <a:r>
              <a:rPr lang="en-US" sz="1200" dirty="0" smtClean="0"/>
              <a:t>web-</a:t>
            </a:r>
            <a:r>
              <a:rPr lang="ru-RU" sz="1200" dirty="0" smtClean="0"/>
              <a:t>ресурсы:</a:t>
            </a:r>
          </a:p>
          <a:p>
            <a:r>
              <a:rPr lang="en-US" sz="900" dirty="0">
                <a:hlinkClick r:id="rId2"/>
              </a:rPr>
              <a:t>http://deti-online.com</a:t>
            </a:r>
            <a:r>
              <a:rPr lang="en-US" sz="900" dirty="0" smtClean="0">
                <a:hlinkClick r:id="rId2"/>
              </a:rPr>
              <a:t>/</a:t>
            </a:r>
            <a:endParaRPr lang="ru-RU" sz="900" dirty="0" smtClean="0"/>
          </a:p>
          <a:p>
            <a:r>
              <a:rPr lang="en-US" sz="900" dirty="0">
                <a:hlinkClick r:id="rId3"/>
              </a:rPr>
              <a:t>http://images.yandex.ru/images/search?fp=0&amp;img_url=http%3A%2F%2Fnovinar.bg%2Fdata%2F2013-03-27%2F20130326_0003.jpg&amp;pos=3&amp;rpt=simage&amp;pin=1</a:t>
            </a:r>
            <a:endParaRPr lang="ru-RU" sz="900" dirty="0" smtClean="0">
              <a:hlinkClick r:id="rId3"/>
            </a:endParaRPr>
          </a:p>
          <a:p>
            <a:r>
              <a:rPr lang="en-US" sz="900" dirty="0" smtClean="0">
                <a:hlinkClick r:id="rId3"/>
              </a:rPr>
              <a:t>http</a:t>
            </a:r>
            <a:r>
              <a:rPr lang="en-US" sz="900" dirty="0">
                <a:hlinkClick r:id="rId3"/>
              </a:rPr>
              <a:t>://images.yandex.ru/images/search?fp=0&amp;img_url=http%3A%2F%2Fhealcon.com%2Fpractice%2FviewPicture.php%3Fclid%3Dva43413%26subclid%3Dva57653%26picid%3D2&amp;pos=2&amp;rpt=simage&amp;pin=1</a:t>
            </a:r>
            <a:endParaRPr lang="ru-RU" sz="900" dirty="0" smtClean="0"/>
          </a:p>
          <a:p>
            <a:r>
              <a:rPr lang="en-US" sz="900" dirty="0">
                <a:hlinkClick r:id="rId4"/>
              </a:rPr>
              <a:t>http://</a:t>
            </a:r>
            <a:r>
              <a:rPr lang="en-US" sz="900" dirty="0" smtClean="0">
                <a:hlinkClick r:id="rId4"/>
              </a:rPr>
              <a:t>images.yandex.ru/images/search?fp=0&amp;img_url=http%3A%2F%2Fwww.present-show.ru%2Fimages%2Fgoods%2Fprod1_1732.jpg&amp;pos=6&amp;rpt=simage&amp;pin=1</a:t>
            </a:r>
            <a:endParaRPr lang="ru-RU" sz="900" dirty="0" smtClean="0"/>
          </a:p>
          <a:p>
            <a:r>
              <a:rPr lang="en-US" sz="900" dirty="0">
                <a:hlinkClick r:id="rId5"/>
              </a:rPr>
              <a:t>http://images.yandex.ru/images/search?fp=0&amp;img_url=http%3A%2F%2Ftppmo.ru%2FUserFiles%2FImage%2Frestoran.jpg&amp;pos=7&amp;rpt=simage&amp;pin=1</a:t>
            </a:r>
            <a:endParaRPr lang="ru-RU" sz="900" dirty="0" smtClean="0"/>
          </a:p>
          <a:p>
            <a:r>
              <a:rPr lang="en-US" sz="900" dirty="0">
                <a:hlinkClick r:id="rId6"/>
              </a:rPr>
              <a:t>http://</a:t>
            </a:r>
            <a:r>
              <a:rPr lang="en-US" sz="900" dirty="0" smtClean="0">
                <a:hlinkClick r:id="rId6"/>
              </a:rPr>
              <a:t>images.yandex.ru/images/search?fp=0&amp;img_url=http%3A%2F%2Fwww.tatar-inform.ru%2Fupload%2Fimage%2F2010_new%2Fnauka_obrazovanie%2Fgagarin.jpg&amp;pos=1&amp;rpt=simage&amp;pin=1</a:t>
            </a:r>
            <a:endParaRPr lang="ru-RU" sz="900" dirty="0" smtClean="0"/>
          </a:p>
          <a:p>
            <a:r>
              <a:rPr lang="en-US" sz="9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7"/>
              </a:rPr>
              <a:t>http://yandex.ru/images/search?source=wiz&amp;fp=5&amp;img_url=http%3A%2F%2Fwww.cameldive.com%2Fsiteimages%2Ftech-divers.jpg&amp;uinfo=sw-1920-sh-1080-ww-1905-wh-993-pd-1-wp-16x9_1920x1080&amp;p=5&amp;text=%</a:t>
            </a:r>
            <a:r>
              <a:rPr lang="en-US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7"/>
              </a:rPr>
              <a:t>D0%B2%D0%BE%D0%B4%D0%BE%D0%BB%D0%B0%D0%B7%20%D0%BA%D0%B0%D1%80%D1%82%D0%B8%D0%BD%D0%BA%D0%B8&amp;noreask=1&amp;pos=155&amp;rpt=simage&amp;lr=19&amp;pin=1</a:t>
            </a:r>
            <a:endParaRPr lang="ru-RU" sz="9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900" dirty="0">
                <a:hlinkClick r:id="rId8"/>
              </a:rPr>
              <a:t>http://yandex.ru/images/search?p=1&amp;text=%</a:t>
            </a:r>
            <a:r>
              <a:rPr lang="en-US" sz="900" dirty="0" smtClean="0">
                <a:hlinkClick r:id="rId8"/>
              </a:rPr>
              <a:t>D0%BF%D0%B0%D1%80%D0%B8%D0%BA%D0%BC%D0%B0%D1%85%D0%B5%D1%80%20%D0%BA%D0%B0%D1%80%D1%82%D0%B8%D0%BD%D0%BA%D0%B8&amp;fp=1&amp;img_url=http%3A%2F%2Fwww.hairlife.ru%2Fuploaded_files%2Fnews%2Fimg%2Fsmall_7_1257581214.jpg&amp;pos=43&amp;uinfo=sw-1920-sh-1080-ww-1905-wh-993-pd-1-wp-16x9_1920x1080&amp;rpt=simage&amp;pin=1</a:t>
            </a:r>
            <a:endParaRPr lang="ru-RU" sz="900" dirty="0" smtClean="0"/>
          </a:p>
          <a:p>
            <a:r>
              <a:rPr lang="en-US" sz="900" dirty="0">
                <a:hlinkClick r:id="rId9"/>
              </a:rPr>
              <a:t>http://images.yandex.ru/yandsearch?source=wiz&amp;fp=4&amp;uinfo=ww-1905-wh-950-fw-1680-fh-598-pd-1&amp;p=4&amp;text=%</a:t>
            </a:r>
            <a:r>
              <a:rPr lang="en-US" sz="900" dirty="0" smtClean="0">
                <a:hlinkClick r:id="rId9"/>
              </a:rPr>
              <a:t>D1%88%D0%BE%D1%84%D1%91%D1%80%20%D1%84%D0%BE%D1%82%D0%BE%20%D0%B4%D0%BB%D1%8F%20%D0%B4%D0%B5%D1%82%D0%B5%D0%B9&amp;noreask=1&amp;pos=147&amp;rpt=simage&amp;lr=19&amp;img_url=http%3A%2F%2Fimg.tyt.by%2F80x48c%2Fn%2F0d%2F0%2Fvoditel_rul.jpg</a:t>
            </a:r>
            <a:endParaRPr lang="ru-RU" sz="900" dirty="0" smtClean="0"/>
          </a:p>
          <a:p>
            <a:r>
              <a:rPr lang="en-US" sz="900" dirty="0">
                <a:hlinkClick r:id="rId10"/>
              </a:rPr>
              <a:t>http://images.yandex.ru/yandsearch?source=wiz&amp;fp=5&amp;uinfo=ww-1905-wh-950-fw-1680-fh-598-pd-1&amp;p=5&amp;text=%D0%B0%D0%BB%D1%8C%D0%BF%D0%B8%D0%BD%D0%B8%D1%81%D1%82%20%D1%84%D0%BE%D1%82%D0%BE%20%D0%B4%D0%BB%D1%8F%20%D0%B4%D0%B5%D1%82%D0%B5%D0%B9&amp;noreask=1&amp;pos=178&amp;rpt=simage&amp;lr=19&amp;img_url=http%3A%2F%2Fcs1246.userapi.com%2Fg2216448%2Fa_57e6a2ec.jpg</a:t>
            </a:r>
            <a:endParaRPr lang="ru-RU" sz="900" dirty="0" smtClean="0"/>
          </a:p>
        </p:txBody>
      </p:sp>
    </p:spTree>
    <p:extLst>
      <p:ext uri="{BB962C8B-B14F-4D97-AF65-F5344CB8AC3E}">
        <p14:creationId xmlns:p14="http://schemas.microsoft.com/office/powerpoint/2010/main" val="35664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370200"/>
            <a:ext cx="620084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44208" y="5733256"/>
            <a:ext cx="1584176" cy="43204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n>
                  <a:solidFill>
                    <a:srgbClr val="EE7858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УЧИТЕЛЬ</a:t>
            </a:r>
            <a:endParaRPr lang="ru-RU" sz="2000" dirty="0">
              <a:ln>
                <a:solidFill>
                  <a:srgbClr val="EE7858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://kikiandtea.com/wp-content/uploads/teacher-blackboar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0" r="23420"/>
          <a:stretch>
            <a:fillRect/>
          </a:stretch>
        </p:blipFill>
        <p:spPr bwMode="auto">
          <a:xfrm>
            <a:off x="28394" y="-7726"/>
            <a:ext cx="617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31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16632"/>
            <a:ext cx="6172200" cy="95825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132856"/>
            <a:ext cx="6172200" cy="4104456"/>
          </a:xfrm>
        </p:spPr>
        <p:txBody>
          <a:bodyPr>
            <a:noAutofit/>
          </a:bodyPr>
          <a:lstStyle/>
          <a:p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Кто у постели больного сидит?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 как лечиться он всем говорит.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Кто болен — он капли предложит принять.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Тому, кто здоров, — разрешит погулять.</a:t>
            </a:r>
            <a:endParaRPr lang="ru-RU" sz="3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1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5805264"/>
            <a:ext cx="1584176" cy="385192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A54B13"/>
                  </a:solidFill>
                </a:ln>
                <a:solidFill>
                  <a:srgbClr val="FFAE37"/>
                </a:solidFill>
              </a:rPr>
              <a:t>доктор</a:t>
            </a:r>
            <a:endParaRPr lang="ru-RU" sz="2800" dirty="0">
              <a:ln>
                <a:solidFill>
                  <a:srgbClr val="A54B13"/>
                </a:solidFill>
              </a:ln>
              <a:solidFill>
                <a:srgbClr val="FFAE37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20000" y="0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newsbucovina.ro/wp-content/uploads/2012/12/904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7" r="1997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7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xit" presetSubtype="54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36296" y="116632"/>
            <a:ext cx="1781944" cy="293418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196752"/>
            <a:ext cx="6172200" cy="3168352"/>
          </a:xfrm>
        </p:spPr>
        <p:txBody>
          <a:bodyPr>
            <a:noAutofit/>
          </a:bodyPr>
          <a:lstStyle/>
          <a:p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У меня есть карандаш,</a:t>
            </a: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Разноцветная гуашь,</a:t>
            </a: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Акварель, палитра, кисть</a:t>
            </a: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 бумаги плотный лист,</a:t>
            </a: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sz="3200" b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ещё </a:t>
            </a: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– мольберт-треножник,</a:t>
            </a: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Потому что я …</a:t>
            </a:r>
            <a:endParaRPr lang="ru-RU" sz="32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4941168"/>
            <a:ext cx="2376264" cy="52920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художник</a:t>
            </a:r>
            <a:endParaRPr lang="ru-RU" sz="2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6296" y="21751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://ginda.users.photofile.ru/photo/ginda/3058935/xlarge/638070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1" b="1104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64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0272" y="188640"/>
            <a:ext cx="1925960" cy="14401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484784"/>
            <a:ext cx="6172200" cy="2520280"/>
          </a:xfrm>
        </p:spPr>
        <p:txBody>
          <a:bodyPr>
            <a:normAutofit/>
          </a:bodyPr>
          <a:lstStyle/>
          <a:p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>Он у плиты творит,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>Как на крыльях он парит.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>Все бурлит вокруг него, </a:t>
            </a:r>
            <a: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/>
            </a:r>
            <a:br>
              <a:rPr lang="ru-RU" sz="3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</a:br>
            <a:r>
              <a:rPr lang="ru-RU" sz="3200" b="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EE7858"/>
                </a:solidFill>
              </a:rPr>
              <a:t>Кухня – кузница его.</a:t>
            </a:r>
            <a:endParaRPr lang="ru-RU" sz="32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EE7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7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5733256"/>
            <a:ext cx="1368152" cy="385192"/>
          </a:xfrm>
        </p:spPr>
        <p:txBody>
          <a:bodyPr>
            <a:noAutofit/>
            <a:scene3d>
              <a:camera prst="perspectiveBelow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2800" dirty="0" smtClean="0">
                <a:solidFill>
                  <a:srgbClr val="EE7858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повар</a:t>
            </a:r>
            <a:endParaRPr lang="ru-RU" sz="2800" dirty="0">
              <a:solidFill>
                <a:srgbClr val="EE7858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24328" y="116632"/>
            <a:ext cx="1524000" cy="283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.allday.ru/uploads/posts/2009-10/1255032812_coock-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1" b="1282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42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279</Words>
  <Application>Microsoft Office PowerPoint</Application>
  <PresentationFormat>Экран (4:3)</PresentationFormat>
  <Paragraphs>70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Тема: «Когда мы станем взрослыми?» 1 класс</vt:lpstr>
      <vt:lpstr>Отгадайте загадки:</vt:lpstr>
      <vt:lpstr>Презентация PowerPoint</vt:lpstr>
      <vt:lpstr>Презентация PowerPoint</vt:lpstr>
      <vt:lpstr>доктор</vt:lpstr>
      <vt:lpstr>Презентация PowerPoint</vt:lpstr>
      <vt:lpstr>художник</vt:lpstr>
      <vt:lpstr>Презентация PowerPoint</vt:lpstr>
      <vt:lpstr>повар</vt:lpstr>
      <vt:lpstr>Презентация PowerPoint</vt:lpstr>
      <vt:lpstr>космонавт</vt:lpstr>
      <vt:lpstr>Презентация PowerPoint</vt:lpstr>
      <vt:lpstr>пилот</vt:lpstr>
      <vt:lpstr>Презентация PowerPoint</vt:lpstr>
      <vt:lpstr>водолаз</vt:lpstr>
      <vt:lpstr>Презентация PowerPoint</vt:lpstr>
      <vt:lpstr>парикмахер</vt:lpstr>
      <vt:lpstr>Презентация PowerPoint</vt:lpstr>
      <vt:lpstr>актёр</vt:lpstr>
      <vt:lpstr>Презентация PowerPoint</vt:lpstr>
      <vt:lpstr>пожарный</vt:lpstr>
      <vt:lpstr>Презентация PowerPoint</vt:lpstr>
      <vt:lpstr>водитель</vt:lpstr>
      <vt:lpstr>Презентация PowerPoint</vt:lpstr>
      <vt:lpstr>альпинист</vt:lpstr>
      <vt:lpstr> Используемая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Андрей</dc:creator>
  <cp:lastModifiedBy>Андрей</cp:lastModifiedBy>
  <cp:revision>27</cp:revision>
  <dcterms:created xsi:type="dcterms:W3CDTF">2014-03-22T08:21:41Z</dcterms:created>
  <dcterms:modified xsi:type="dcterms:W3CDTF">2014-03-23T18:33:11Z</dcterms:modified>
</cp:coreProperties>
</file>