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02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3.gif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6" name="Picture 18">
            <a:hlinkClick r:id="" action="ppaction://media"/>
          </p:cNvPr>
          <p:cNvPicPr>
            <a:picLocks noRot="1" noChangeAspect="1" noChangeArrowheads="1"/>
          </p:cNvPicPr>
          <p:nvPr>
            <a:wavAudioFile r:embed="rId1" name="Улыбка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459788" y="63087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4B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2" name="Rectangl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908175" y="1773238"/>
            <a:ext cx="2952750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2053" name="Rectangl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62600" y="2514600"/>
            <a:ext cx="14398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38" name="Облако 37"/>
          <p:cNvSpPr/>
          <p:nvPr/>
        </p:nvSpPr>
        <p:spPr>
          <a:xfrm>
            <a:off x="6172200" y="685800"/>
            <a:ext cx="1828800" cy="990600"/>
          </a:xfrm>
          <a:prstGeom prst="cloud">
            <a:avLst/>
          </a:prstGeom>
          <a:solidFill>
            <a:srgbClr val="3399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блако 38"/>
          <p:cNvSpPr/>
          <p:nvPr/>
        </p:nvSpPr>
        <p:spPr>
          <a:xfrm>
            <a:off x="685800" y="609600"/>
            <a:ext cx="1828800" cy="990600"/>
          </a:xfrm>
          <a:prstGeom prst="cloud">
            <a:avLst/>
          </a:prstGeom>
          <a:solidFill>
            <a:srgbClr val="3399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блако 39"/>
          <p:cNvSpPr/>
          <p:nvPr/>
        </p:nvSpPr>
        <p:spPr>
          <a:xfrm>
            <a:off x="3962400" y="1676400"/>
            <a:ext cx="1828800" cy="990600"/>
          </a:xfrm>
          <a:prstGeom prst="cloud">
            <a:avLst/>
          </a:prstGeom>
          <a:solidFill>
            <a:srgbClr val="3399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1" name="Рисунок 40" descr="f21d55bb8d8e54c1fd8c448382a11721[1]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676400" y="4495800"/>
            <a:ext cx="928687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8" descr="728c73da5a2991800f69b5cc6c1a7e8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0" y="5400675"/>
            <a:ext cx="2376488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83"/>
          <p:cNvGrpSpPr>
            <a:grpSpLocks/>
          </p:cNvGrpSpPr>
          <p:nvPr/>
        </p:nvGrpSpPr>
        <p:grpSpPr bwMode="auto">
          <a:xfrm>
            <a:off x="3203575" y="404813"/>
            <a:ext cx="1144588" cy="995362"/>
            <a:chOff x="1908" y="1240"/>
            <a:chExt cx="1303" cy="1287"/>
          </a:xfrm>
        </p:grpSpPr>
        <p:sp>
          <p:nvSpPr>
            <p:cNvPr id="2075" name="Freeform 66"/>
            <p:cNvSpPr>
              <a:spLocks/>
            </p:cNvSpPr>
            <p:nvPr/>
          </p:nvSpPr>
          <p:spPr bwMode="auto">
            <a:xfrm>
              <a:off x="2273" y="1589"/>
              <a:ext cx="578" cy="579"/>
            </a:xfrm>
            <a:custGeom>
              <a:avLst/>
              <a:gdLst>
                <a:gd name="T0" fmla="*/ 1 w 1155"/>
                <a:gd name="T1" fmla="*/ 66 h 1158"/>
                <a:gd name="T2" fmla="*/ 4 w 1155"/>
                <a:gd name="T3" fmla="*/ 50 h 1158"/>
                <a:gd name="T4" fmla="*/ 9 w 1155"/>
                <a:gd name="T5" fmla="*/ 38 h 1158"/>
                <a:gd name="T6" fmla="*/ 17 w 1155"/>
                <a:gd name="T7" fmla="*/ 26 h 1158"/>
                <a:gd name="T8" fmla="*/ 27 w 1155"/>
                <a:gd name="T9" fmla="*/ 17 h 1158"/>
                <a:gd name="T10" fmla="*/ 38 w 1155"/>
                <a:gd name="T11" fmla="*/ 9 h 1158"/>
                <a:gd name="T12" fmla="*/ 51 w 1155"/>
                <a:gd name="T13" fmla="*/ 3 h 1158"/>
                <a:gd name="T14" fmla="*/ 65 w 1155"/>
                <a:gd name="T15" fmla="*/ 1 h 1158"/>
                <a:gd name="T16" fmla="*/ 80 w 1155"/>
                <a:gd name="T17" fmla="*/ 1 h 1158"/>
                <a:gd name="T18" fmla="*/ 94 w 1155"/>
                <a:gd name="T19" fmla="*/ 3 h 1158"/>
                <a:gd name="T20" fmla="*/ 107 w 1155"/>
                <a:gd name="T21" fmla="*/ 9 h 1158"/>
                <a:gd name="T22" fmla="*/ 118 w 1155"/>
                <a:gd name="T23" fmla="*/ 17 h 1158"/>
                <a:gd name="T24" fmla="*/ 128 w 1155"/>
                <a:gd name="T25" fmla="*/ 26 h 1158"/>
                <a:gd name="T26" fmla="*/ 136 w 1155"/>
                <a:gd name="T27" fmla="*/ 38 h 1158"/>
                <a:gd name="T28" fmla="*/ 142 w 1155"/>
                <a:gd name="T29" fmla="*/ 50 h 1158"/>
                <a:gd name="T30" fmla="*/ 144 w 1155"/>
                <a:gd name="T31" fmla="*/ 66 h 1158"/>
                <a:gd name="T32" fmla="*/ 144 w 1155"/>
                <a:gd name="T33" fmla="*/ 79 h 1158"/>
                <a:gd name="T34" fmla="*/ 142 w 1155"/>
                <a:gd name="T35" fmla="*/ 94 h 1158"/>
                <a:gd name="T36" fmla="*/ 136 w 1155"/>
                <a:gd name="T37" fmla="*/ 106 h 1158"/>
                <a:gd name="T38" fmla="*/ 128 w 1155"/>
                <a:gd name="T39" fmla="*/ 118 h 1158"/>
                <a:gd name="T40" fmla="*/ 118 w 1155"/>
                <a:gd name="T41" fmla="*/ 129 h 1158"/>
                <a:gd name="T42" fmla="*/ 107 w 1155"/>
                <a:gd name="T43" fmla="*/ 136 h 1158"/>
                <a:gd name="T44" fmla="*/ 94 w 1155"/>
                <a:gd name="T45" fmla="*/ 142 h 1158"/>
                <a:gd name="T46" fmla="*/ 80 w 1155"/>
                <a:gd name="T47" fmla="*/ 145 h 1158"/>
                <a:gd name="T48" fmla="*/ 65 w 1155"/>
                <a:gd name="T49" fmla="*/ 145 h 1158"/>
                <a:gd name="T50" fmla="*/ 51 w 1155"/>
                <a:gd name="T51" fmla="*/ 142 h 1158"/>
                <a:gd name="T52" fmla="*/ 38 w 1155"/>
                <a:gd name="T53" fmla="*/ 136 h 1158"/>
                <a:gd name="T54" fmla="*/ 27 w 1155"/>
                <a:gd name="T55" fmla="*/ 129 h 1158"/>
                <a:gd name="T56" fmla="*/ 17 w 1155"/>
                <a:gd name="T57" fmla="*/ 118 h 1158"/>
                <a:gd name="T58" fmla="*/ 9 w 1155"/>
                <a:gd name="T59" fmla="*/ 106 h 1158"/>
                <a:gd name="T60" fmla="*/ 4 w 1155"/>
                <a:gd name="T61" fmla="*/ 94 h 1158"/>
                <a:gd name="T62" fmla="*/ 1 w 1155"/>
                <a:gd name="T63" fmla="*/ 79 h 115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5"/>
                <a:gd name="T97" fmla="*/ 0 h 1158"/>
                <a:gd name="T98" fmla="*/ 1155 w 1155"/>
                <a:gd name="T99" fmla="*/ 1158 h 115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5" h="1158">
                  <a:moveTo>
                    <a:pt x="0" y="580"/>
                  </a:moveTo>
                  <a:lnTo>
                    <a:pt x="3" y="521"/>
                  </a:lnTo>
                  <a:lnTo>
                    <a:pt x="11" y="463"/>
                  </a:lnTo>
                  <a:lnTo>
                    <a:pt x="25" y="407"/>
                  </a:lnTo>
                  <a:lnTo>
                    <a:pt x="46" y="354"/>
                  </a:lnTo>
                  <a:lnTo>
                    <a:pt x="69" y="305"/>
                  </a:lnTo>
                  <a:lnTo>
                    <a:pt x="99" y="257"/>
                  </a:lnTo>
                  <a:lnTo>
                    <a:pt x="132" y="211"/>
                  </a:lnTo>
                  <a:lnTo>
                    <a:pt x="169" y="171"/>
                  </a:lnTo>
                  <a:lnTo>
                    <a:pt x="211" y="132"/>
                  </a:lnTo>
                  <a:lnTo>
                    <a:pt x="255" y="99"/>
                  </a:lnTo>
                  <a:lnTo>
                    <a:pt x="302" y="70"/>
                  </a:lnTo>
                  <a:lnTo>
                    <a:pt x="352" y="46"/>
                  </a:lnTo>
                  <a:lnTo>
                    <a:pt x="405" y="26"/>
                  </a:lnTo>
                  <a:lnTo>
                    <a:pt x="462" y="11"/>
                  </a:lnTo>
                  <a:lnTo>
                    <a:pt x="519" y="4"/>
                  </a:lnTo>
                  <a:lnTo>
                    <a:pt x="578" y="0"/>
                  </a:lnTo>
                  <a:lnTo>
                    <a:pt x="636" y="4"/>
                  </a:lnTo>
                  <a:lnTo>
                    <a:pt x="693" y="11"/>
                  </a:lnTo>
                  <a:lnTo>
                    <a:pt x="750" y="26"/>
                  </a:lnTo>
                  <a:lnTo>
                    <a:pt x="803" y="46"/>
                  </a:lnTo>
                  <a:lnTo>
                    <a:pt x="853" y="70"/>
                  </a:lnTo>
                  <a:lnTo>
                    <a:pt x="900" y="99"/>
                  </a:lnTo>
                  <a:lnTo>
                    <a:pt x="944" y="132"/>
                  </a:lnTo>
                  <a:lnTo>
                    <a:pt x="987" y="171"/>
                  </a:lnTo>
                  <a:lnTo>
                    <a:pt x="1023" y="211"/>
                  </a:lnTo>
                  <a:lnTo>
                    <a:pt x="1056" y="257"/>
                  </a:lnTo>
                  <a:lnTo>
                    <a:pt x="1086" y="305"/>
                  </a:lnTo>
                  <a:lnTo>
                    <a:pt x="1110" y="354"/>
                  </a:lnTo>
                  <a:lnTo>
                    <a:pt x="1130" y="407"/>
                  </a:lnTo>
                  <a:lnTo>
                    <a:pt x="1144" y="463"/>
                  </a:lnTo>
                  <a:lnTo>
                    <a:pt x="1152" y="521"/>
                  </a:lnTo>
                  <a:lnTo>
                    <a:pt x="1155" y="580"/>
                  </a:lnTo>
                  <a:lnTo>
                    <a:pt x="1152" y="639"/>
                  </a:lnTo>
                  <a:lnTo>
                    <a:pt x="1144" y="696"/>
                  </a:lnTo>
                  <a:lnTo>
                    <a:pt x="1130" y="752"/>
                  </a:lnTo>
                  <a:lnTo>
                    <a:pt x="1110" y="806"/>
                  </a:lnTo>
                  <a:lnTo>
                    <a:pt x="1086" y="855"/>
                  </a:lnTo>
                  <a:lnTo>
                    <a:pt x="1056" y="903"/>
                  </a:lnTo>
                  <a:lnTo>
                    <a:pt x="1023" y="947"/>
                  </a:lnTo>
                  <a:lnTo>
                    <a:pt x="987" y="989"/>
                  </a:lnTo>
                  <a:lnTo>
                    <a:pt x="944" y="1026"/>
                  </a:lnTo>
                  <a:lnTo>
                    <a:pt x="900" y="1059"/>
                  </a:lnTo>
                  <a:lnTo>
                    <a:pt x="853" y="1088"/>
                  </a:lnTo>
                  <a:lnTo>
                    <a:pt x="803" y="1112"/>
                  </a:lnTo>
                  <a:lnTo>
                    <a:pt x="750" y="1132"/>
                  </a:lnTo>
                  <a:lnTo>
                    <a:pt x="693" y="1147"/>
                  </a:lnTo>
                  <a:lnTo>
                    <a:pt x="636" y="1154"/>
                  </a:lnTo>
                  <a:lnTo>
                    <a:pt x="578" y="1158"/>
                  </a:lnTo>
                  <a:lnTo>
                    <a:pt x="519" y="1154"/>
                  </a:lnTo>
                  <a:lnTo>
                    <a:pt x="462" y="1147"/>
                  </a:lnTo>
                  <a:lnTo>
                    <a:pt x="405" y="1132"/>
                  </a:lnTo>
                  <a:lnTo>
                    <a:pt x="352" y="1112"/>
                  </a:lnTo>
                  <a:lnTo>
                    <a:pt x="302" y="1088"/>
                  </a:lnTo>
                  <a:lnTo>
                    <a:pt x="255" y="1059"/>
                  </a:lnTo>
                  <a:lnTo>
                    <a:pt x="211" y="1026"/>
                  </a:lnTo>
                  <a:lnTo>
                    <a:pt x="169" y="989"/>
                  </a:lnTo>
                  <a:lnTo>
                    <a:pt x="132" y="947"/>
                  </a:lnTo>
                  <a:lnTo>
                    <a:pt x="99" y="903"/>
                  </a:lnTo>
                  <a:lnTo>
                    <a:pt x="69" y="855"/>
                  </a:lnTo>
                  <a:lnTo>
                    <a:pt x="46" y="806"/>
                  </a:lnTo>
                  <a:lnTo>
                    <a:pt x="25" y="752"/>
                  </a:lnTo>
                  <a:lnTo>
                    <a:pt x="11" y="696"/>
                  </a:lnTo>
                  <a:lnTo>
                    <a:pt x="3" y="639"/>
                  </a:lnTo>
                  <a:lnTo>
                    <a:pt x="0" y="58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6" name="Freeform 67"/>
            <p:cNvSpPr>
              <a:spLocks/>
            </p:cNvSpPr>
            <p:nvPr/>
          </p:nvSpPr>
          <p:spPr bwMode="auto">
            <a:xfrm>
              <a:off x="2549" y="1240"/>
              <a:ext cx="192" cy="387"/>
            </a:xfrm>
            <a:custGeom>
              <a:avLst/>
              <a:gdLst>
                <a:gd name="T0" fmla="*/ 0 w 383"/>
                <a:gd name="T1" fmla="*/ 92 h 772"/>
                <a:gd name="T2" fmla="*/ 1 w 383"/>
                <a:gd name="T3" fmla="*/ 85 h 772"/>
                <a:gd name="T4" fmla="*/ 4 w 383"/>
                <a:gd name="T5" fmla="*/ 79 h 772"/>
                <a:gd name="T6" fmla="*/ 8 w 383"/>
                <a:gd name="T7" fmla="*/ 73 h 772"/>
                <a:gd name="T8" fmla="*/ 13 w 383"/>
                <a:gd name="T9" fmla="*/ 69 h 772"/>
                <a:gd name="T10" fmla="*/ 18 w 383"/>
                <a:gd name="T11" fmla="*/ 65 h 772"/>
                <a:gd name="T12" fmla="*/ 22 w 383"/>
                <a:gd name="T13" fmla="*/ 60 h 772"/>
                <a:gd name="T14" fmla="*/ 26 w 383"/>
                <a:gd name="T15" fmla="*/ 54 h 772"/>
                <a:gd name="T16" fmla="*/ 28 w 383"/>
                <a:gd name="T17" fmla="*/ 48 h 772"/>
                <a:gd name="T18" fmla="*/ 28 w 383"/>
                <a:gd name="T19" fmla="*/ 43 h 772"/>
                <a:gd name="T20" fmla="*/ 27 w 383"/>
                <a:gd name="T21" fmla="*/ 40 h 772"/>
                <a:gd name="T22" fmla="*/ 27 w 383"/>
                <a:gd name="T23" fmla="*/ 36 h 772"/>
                <a:gd name="T24" fmla="*/ 29 w 383"/>
                <a:gd name="T25" fmla="*/ 30 h 772"/>
                <a:gd name="T26" fmla="*/ 31 w 383"/>
                <a:gd name="T27" fmla="*/ 25 h 772"/>
                <a:gd name="T28" fmla="*/ 33 w 383"/>
                <a:gd name="T29" fmla="*/ 22 h 772"/>
                <a:gd name="T30" fmla="*/ 36 w 383"/>
                <a:gd name="T31" fmla="*/ 18 h 772"/>
                <a:gd name="T32" fmla="*/ 38 w 383"/>
                <a:gd name="T33" fmla="*/ 15 h 772"/>
                <a:gd name="T34" fmla="*/ 41 w 383"/>
                <a:gd name="T35" fmla="*/ 11 h 772"/>
                <a:gd name="T36" fmla="*/ 43 w 383"/>
                <a:gd name="T37" fmla="*/ 8 h 772"/>
                <a:gd name="T38" fmla="*/ 46 w 383"/>
                <a:gd name="T39" fmla="*/ 5 h 772"/>
                <a:gd name="T40" fmla="*/ 48 w 383"/>
                <a:gd name="T41" fmla="*/ 0 h 772"/>
                <a:gd name="T42" fmla="*/ 47 w 383"/>
                <a:gd name="T43" fmla="*/ 4 h 772"/>
                <a:gd name="T44" fmla="*/ 46 w 383"/>
                <a:gd name="T45" fmla="*/ 7 h 772"/>
                <a:gd name="T46" fmla="*/ 44 w 383"/>
                <a:gd name="T47" fmla="*/ 10 h 772"/>
                <a:gd name="T48" fmla="*/ 43 w 383"/>
                <a:gd name="T49" fmla="*/ 13 h 772"/>
                <a:gd name="T50" fmla="*/ 42 w 383"/>
                <a:gd name="T51" fmla="*/ 17 h 772"/>
                <a:gd name="T52" fmla="*/ 41 w 383"/>
                <a:gd name="T53" fmla="*/ 20 h 772"/>
                <a:gd name="T54" fmla="*/ 40 w 383"/>
                <a:gd name="T55" fmla="*/ 24 h 772"/>
                <a:gd name="T56" fmla="*/ 40 w 383"/>
                <a:gd name="T57" fmla="*/ 28 h 772"/>
                <a:gd name="T58" fmla="*/ 41 w 383"/>
                <a:gd name="T59" fmla="*/ 35 h 772"/>
                <a:gd name="T60" fmla="*/ 42 w 383"/>
                <a:gd name="T61" fmla="*/ 41 h 772"/>
                <a:gd name="T62" fmla="*/ 43 w 383"/>
                <a:gd name="T63" fmla="*/ 47 h 772"/>
                <a:gd name="T64" fmla="*/ 42 w 383"/>
                <a:gd name="T65" fmla="*/ 53 h 772"/>
                <a:gd name="T66" fmla="*/ 41 w 383"/>
                <a:gd name="T67" fmla="*/ 56 h 772"/>
                <a:gd name="T68" fmla="*/ 39 w 383"/>
                <a:gd name="T69" fmla="*/ 59 h 772"/>
                <a:gd name="T70" fmla="*/ 37 w 383"/>
                <a:gd name="T71" fmla="*/ 61 h 772"/>
                <a:gd name="T72" fmla="*/ 35 w 383"/>
                <a:gd name="T73" fmla="*/ 63 h 772"/>
                <a:gd name="T74" fmla="*/ 33 w 383"/>
                <a:gd name="T75" fmla="*/ 66 h 772"/>
                <a:gd name="T76" fmla="*/ 30 w 383"/>
                <a:gd name="T77" fmla="*/ 68 h 772"/>
                <a:gd name="T78" fmla="*/ 28 w 383"/>
                <a:gd name="T79" fmla="*/ 70 h 772"/>
                <a:gd name="T80" fmla="*/ 27 w 383"/>
                <a:gd name="T81" fmla="*/ 73 h 772"/>
                <a:gd name="T82" fmla="*/ 26 w 383"/>
                <a:gd name="T83" fmla="*/ 79 h 772"/>
                <a:gd name="T84" fmla="*/ 26 w 383"/>
                <a:gd name="T85" fmla="*/ 84 h 772"/>
                <a:gd name="T86" fmla="*/ 27 w 383"/>
                <a:gd name="T87" fmla="*/ 91 h 772"/>
                <a:gd name="T88" fmla="*/ 29 w 383"/>
                <a:gd name="T89" fmla="*/ 97 h 772"/>
                <a:gd name="T90" fmla="*/ 24 w 383"/>
                <a:gd name="T91" fmla="*/ 94 h 772"/>
                <a:gd name="T92" fmla="*/ 20 w 383"/>
                <a:gd name="T93" fmla="*/ 92 h 772"/>
                <a:gd name="T94" fmla="*/ 16 w 383"/>
                <a:gd name="T95" fmla="*/ 91 h 772"/>
                <a:gd name="T96" fmla="*/ 13 w 383"/>
                <a:gd name="T97" fmla="*/ 91 h 772"/>
                <a:gd name="T98" fmla="*/ 10 w 383"/>
                <a:gd name="T99" fmla="*/ 91 h 772"/>
                <a:gd name="T100" fmla="*/ 7 w 383"/>
                <a:gd name="T101" fmla="*/ 92 h 772"/>
                <a:gd name="T102" fmla="*/ 4 w 383"/>
                <a:gd name="T103" fmla="*/ 92 h 772"/>
                <a:gd name="T104" fmla="*/ 0 w 383"/>
                <a:gd name="T105" fmla="*/ 92 h 77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83"/>
                <a:gd name="T160" fmla="*/ 0 h 772"/>
                <a:gd name="T161" fmla="*/ 383 w 383"/>
                <a:gd name="T162" fmla="*/ 772 h 77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83" h="772">
                  <a:moveTo>
                    <a:pt x="0" y="734"/>
                  </a:moveTo>
                  <a:lnTo>
                    <a:pt x="7" y="673"/>
                  </a:lnTo>
                  <a:lnTo>
                    <a:pt x="27" y="624"/>
                  </a:lnTo>
                  <a:lnTo>
                    <a:pt x="60" y="583"/>
                  </a:lnTo>
                  <a:lnTo>
                    <a:pt x="99" y="547"/>
                  </a:lnTo>
                  <a:lnTo>
                    <a:pt x="139" y="514"/>
                  </a:lnTo>
                  <a:lnTo>
                    <a:pt x="176" y="475"/>
                  </a:lnTo>
                  <a:lnTo>
                    <a:pt x="207" y="431"/>
                  </a:lnTo>
                  <a:lnTo>
                    <a:pt x="224" y="378"/>
                  </a:lnTo>
                  <a:lnTo>
                    <a:pt x="224" y="343"/>
                  </a:lnTo>
                  <a:lnTo>
                    <a:pt x="216" y="315"/>
                  </a:lnTo>
                  <a:lnTo>
                    <a:pt x="215" y="284"/>
                  </a:lnTo>
                  <a:lnTo>
                    <a:pt x="227" y="235"/>
                  </a:lnTo>
                  <a:lnTo>
                    <a:pt x="244" y="200"/>
                  </a:lnTo>
                  <a:lnTo>
                    <a:pt x="260" y="169"/>
                  </a:lnTo>
                  <a:lnTo>
                    <a:pt x="281" y="141"/>
                  </a:lnTo>
                  <a:lnTo>
                    <a:pt x="301" y="113"/>
                  </a:lnTo>
                  <a:lnTo>
                    <a:pt x="321" y="88"/>
                  </a:lnTo>
                  <a:lnTo>
                    <a:pt x="341" y="62"/>
                  </a:lnTo>
                  <a:lnTo>
                    <a:pt x="363" y="33"/>
                  </a:lnTo>
                  <a:lnTo>
                    <a:pt x="383" y="0"/>
                  </a:lnTo>
                  <a:lnTo>
                    <a:pt x="372" y="27"/>
                  </a:lnTo>
                  <a:lnTo>
                    <a:pt x="361" y="53"/>
                  </a:lnTo>
                  <a:lnTo>
                    <a:pt x="350" y="79"/>
                  </a:lnTo>
                  <a:lnTo>
                    <a:pt x="339" y="104"/>
                  </a:lnTo>
                  <a:lnTo>
                    <a:pt x="330" y="132"/>
                  </a:lnTo>
                  <a:lnTo>
                    <a:pt x="323" y="159"/>
                  </a:lnTo>
                  <a:lnTo>
                    <a:pt x="317" y="189"/>
                  </a:lnTo>
                  <a:lnTo>
                    <a:pt x="315" y="220"/>
                  </a:lnTo>
                  <a:lnTo>
                    <a:pt x="321" y="275"/>
                  </a:lnTo>
                  <a:lnTo>
                    <a:pt x="330" y="325"/>
                  </a:lnTo>
                  <a:lnTo>
                    <a:pt x="339" y="370"/>
                  </a:lnTo>
                  <a:lnTo>
                    <a:pt x="334" y="416"/>
                  </a:lnTo>
                  <a:lnTo>
                    <a:pt x="323" y="442"/>
                  </a:lnTo>
                  <a:lnTo>
                    <a:pt x="310" y="464"/>
                  </a:lnTo>
                  <a:lnTo>
                    <a:pt x="293" y="484"/>
                  </a:lnTo>
                  <a:lnTo>
                    <a:pt x="275" y="503"/>
                  </a:lnTo>
                  <a:lnTo>
                    <a:pt x="259" y="521"/>
                  </a:lnTo>
                  <a:lnTo>
                    <a:pt x="240" y="539"/>
                  </a:lnTo>
                  <a:lnTo>
                    <a:pt x="224" y="559"/>
                  </a:lnTo>
                  <a:lnTo>
                    <a:pt x="211" y="583"/>
                  </a:lnTo>
                  <a:lnTo>
                    <a:pt x="204" y="624"/>
                  </a:lnTo>
                  <a:lnTo>
                    <a:pt x="207" y="671"/>
                  </a:lnTo>
                  <a:lnTo>
                    <a:pt x="216" y="723"/>
                  </a:lnTo>
                  <a:lnTo>
                    <a:pt x="227" y="772"/>
                  </a:lnTo>
                  <a:lnTo>
                    <a:pt x="189" y="748"/>
                  </a:lnTo>
                  <a:lnTo>
                    <a:pt x="156" y="734"/>
                  </a:lnTo>
                  <a:lnTo>
                    <a:pt x="126" y="726"/>
                  </a:lnTo>
                  <a:lnTo>
                    <a:pt x="101" y="725"/>
                  </a:lnTo>
                  <a:lnTo>
                    <a:pt x="75" y="726"/>
                  </a:lnTo>
                  <a:lnTo>
                    <a:pt x="51" y="730"/>
                  </a:lnTo>
                  <a:lnTo>
                    <a:pt x="27" y="734"/>
                  </a:lnTo>
                  <a:lnTo>
                    <a:pt x="0" y="734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7" name="Freeform 68"/>
            <p:cNvSpPr>
              <a:spLocks/>
            </p:cNvSpPr>
            <p:nvPr/>
          </p:nvSpPr>
          <p:spPr bwMode="auto">
            <a:xfrm>
              <a:off x="2689" y="1422"/>
              <a:ext cx="358" cy="287"/>
            </a:xfrm>
            <a:custGeom>
              <a:avLst/>
              <a:gdLst>
                <a:gd name="T0" fmla="*/ 3 w 715"/>
                <a:gd name="T1" fmla="*/ 48 h 574"/>
                <a:gd name="T2" fmla="*/ 8 w 715"/>
                <a:gd name="T3" fmla="*/ 44 h 574"/>
                <a:gd name="T4" fmla="*/ 14 w 715"/>
                <a:gd name="T5" fmla="*/ 41 h 574"/>
                <a:gd name="T6" fmla="*/ 20 w 715"/>
                <a:gd name="T7" fmla="*/ 39 h 574"/>
                <a:gd name="T8" fmla="*/ 27 w 715"/>
                <a:gd name="T9" fmla="*/ 39 h 574"/>
                <a:gd name="T10" fmla="*/ 33 w 715"/>
                <a:gd name="T11" fmla="*/ 37 h 574"/>
                <a:gd name="T12" fmla="*/ 39 w 715"/>
                <a:gd name="T13" fmla="*/ 36 h 574"/>
                <a:gd name="T14" fmla="*/ 45 w 715"/>
                <a:gd name="T15" fmla="*/ 33 h 574"/>
                <a:gd name="T16" fmla="*/ 49 w 715"/>
                <a:gd name="T17" fmla="*/ 27 h 574"/>
                <a:gd name="T18" fmla="*/ 51 w 715"/>
                <a:gd name="T19" fmla="*/ 24 h 574"/>
                <a:gd name="T20" fmla="*/ 52 w 715"/>
                <a:gd name="T21" fmla="*/ 20 h 574"/>
                <a:gd name="T22" fmla="*/ 55 w 715"/>
                <a:gd name="T23" fmla="*/ 17 h 574"/>
                <a:gd name="T24" fmla="*/ 62 w 715"/>
                <a:gd name="T25" fmla="*/ 11 h 574"/>
                <a:gd name="T26" fmla="*/ 70 w 715"/>
                <a:gd name="T27" fmla="*/ 9 h 574"/>
                <a:gd name="T28" fmla="*/ 77 w 715"/>
                <a:gd name="T29" fmla="*/ 5 h 574"/>
                <a:gd name="T30" fmla="*/ 85 w 715"/>
                <a:gd name="T31" fmla="*/ 2 h 574"/>
                <a:gd name="T32" fmla="*/ 87 w 715"/>
                <a:gd name="T33" fmla="*/ 2 h 574"/>
                <a:gd name="T34" fmla="*/ 81 w 715"/>
                <a:gd name="T35" fmla="*/ 6 h 574"/>
                <a:gd name="T36" fmla="*/ 75 w 715"/>
                <a:gd name="T37" fmla="*/ 10 h 574"/>
                <a:gd name="T38" fmla="*/ 70 w 715"/>
                <a:gd name="T39" fmla="*/ 15 h 574"/>
                <a:gd name="T40" fmla="*/ 66 w 715"/>
                <a:gd name="T41" fmla="*/ 22 h 574"/>
                <a:gd name="T42" fmla="*/ 64 w 715"/>
                <a:gd name="T43" fmla="*/ 28 h 574"/>
                <a:gd name="T44" fmla="*/ 62 w 715"/>
                <a:gd name="T45" fmla="*/ 34 h 574"/>
                <a:gd name="T46" fmla="*/ 59 w 715"/>
                <a:gd name="T47" fmla="*/ 39 h 574"/>
                <a:gd name="T48" fmla="*/ 54 w 715"/>
                <a:gd name="T49" fmla="*/ 43 h 574"/>
                <a:gd name="T50" fmla="*/ 48 w 715"/>
                <a:gd name="T51" fmla="*/ 45 h 574"/>
                <a:gd name="T52" fmla="*/ 42 w 715"/>
                <a:gd name="T53" fmla="*/ 47 h 574"/>
                <a:gd name="T54" fmla="*/ 36 w 715"/>
                <a:gd name="T55" fmla="*/ 49 h 574"/>
                <a:gd name="T56" fmla="*/ 31 w 715"/>
                <a:gd name="T57" fmla="*/ 52 h 574"/>
                <a:gd name="T58" fmla="*/ 28 w 715"/>
                <a:gd name="T59" fmla="*/ 56 h 574"/>
                <a:gd name="T60" fmla="*/ 25 w 715"/>
                <a:gd name="T61" fmla="*/ 62 h 574"/>
                <a:gd name="T62" fmla="*/ 23 w 715"/>
                <a:gd name="T63" fmla="*/ 69 h 574"/>
                <a:gd name="T64" fmla="*/ 20 w 715"/>
                <a:gd name="T65" fmla="*/ 67 h 574"/>
                <a:gd name="T66" fmla="*/ 14 w 715"/>
                <a:gd name="T67" fmla="*/ 60 h 574"/>
                <a:gd name="T68" fmla="*/ 9 w 715"/>
                <a:gd name="T69" fmla="*/ 56 h 574"/>
                <a:gd name="T70" fmla="*/ 3 w 715"/>
                <a:gd name="T71" fmla="*/ 54 h 57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5"/>
                <a:gd name="T109" fmla="*/ 0 h 574"/>
                <a:gd name="T110" fmla="*/ 715 w 715"/>
                <a:gd name="T111" fmla="*/ 574 h 57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5" h="574">
                  <a:moveTo>
                    <a:pt x="0" y="418"/>
                  </a:moveTo>
                  <a:lnTo>
                    <a:pt x="18" y="391"/>
                  </a:lnTo>
                  <a:lnTo>
                    <a:pt x="38" y="371"/>
                  </a:lnTo>
                  <a:lnTo>
                    <a:pt x="60" y="354"/>
                  </a:lnTo>
                  <a:lnTo>
                    <a:pt x="82" y="341"/>
                  </a:lnTo>
                  <a:lnTo>
                    <a:pt x="106" y="332"/>
                  </a:lnTo>
                  <a:lnTo>
                    <a:pt x="132" y="325"/>
                  </a:lnTo>
                  <a:lnTo>
                    <a:pt x="157" y="319"/>
                  </a:lnTo>
                  <a:lnTo>
                    <a:pt x="183" y="316"/>
                  </a:lnTo>
                  <a:lnTo>
                    <a:pt x="209" y="312"/>
                  </a:lnTo>
                  <a:lnTo>
                    <a:pt x="236" y="308"/>
                  </a:lnTo>
                  <a:lnTo>
                    <a:pt x="262" y="303"/>
                  </a:lnTo>
                  <a:lnTo>
                    <a:pt x="288" y="296"/>
                  </a:lnTo>
                  <a:lnTo>
                    <a:pt x="312" y="288"/>
                  </a:lnTo>
                  <a:lnTo>
                    <a:pt x="335" y="275"/>
                  </a:lnTo>
                  <a:lnTo>
                    <a:pt x="359" y="259"/>
                  </a:lnTo>
                  <a:lnTo>
                    <a:pt x="379" y="239"/>
                  </a:lnTo>
                  <a:lnTo>
                    <a:pt x="390" y="222"/>
                  </a:lnTo>
                  <a:lnTo>
                    <a:pt x="398" y="207"/>
                  </a:lnTo>
                  <a:lnTo>
                    <a:pt x="401" y="195"/>
                  </a:lnTo>
                  <a:lnTo>
                    <a:pt x="407" y="180"/>
                  </a:lnTo>
                  <a:lnTo>
                    <a:pt x="412" y="167"/>
                  </a:lnTo>
                  <a:lnTo>
                    <a:pt x="422" y="152"/>
                  </a:lnTo>
                  <a:lnTo>
                    <a:pt x="436" y="136"/>
                  </a:lnTo>
                  <a:lnTo>
                    <a:pt x="458" y="118"/>
                  </a:lnTo>
                  <a:lnTo>
                    <a:pt x="491" y="95"/>
                  </a:lnTo>
                  <a:lnTo>
                    <a:pt x="522" y="79"/>
                  </a:lnTo>
                  <a:lnTo>
                    <a:pt x="554" y="66"/>
                  </a:lnTo>
                  <a:lnTo>
                    <a:pt x="585" y="53"/>
                  </a:lnTo>
                  <a:lnTo>
                    <a:pt x="616" y="42"/>
                  </a:lnTo>
                  <a:lnTo>
                    <a:pt x="647" y="31"/>
                  </a:lnTo>
                  <a:lnTo>
                    <a:pt x="680" y="17"/>
                  </a:lnTo>
                  <a:lnTo>
                    <a:pt x="715" y="0"/>
                  </a:lnTo>
                  <a:lnTo>
                    <a:pt x="691" y="17"/>
                  </a:lnTo>
                  <a:lnTo>
                    <a:pt x="667" y="33"/>
                  </a:lnTo>
                  <a:lnTo>
                    <a:pt x="644" y="50"/>
                  </a:lnTo>
                  <a:lnTo>
                    <a:pt x="622" y="66"/>
                  </a:lnTo>
                  <a:lnTo>
                    <a:pt x="600" y="84"/>
                  </a:lnTo>
                  <a:lnTo>
                    <a:pt x="579" y="105"/>
                  </a:lnTo>
                  <a:lnTo>
                    <a:pt x="559" y="127"/>
                  </a:lnTo>
                  <a:lnTo>
                    <a:pt x="541" y="151"/>
                  </a:lnTo>
                  <a:lnTo>
                    <a:pt x="526" y="176"/>
                  </a:lnTo>
                  <a:lnTo>
                    <a:pt x="515" y="200"/>
                  </a:lnTo>
                  <a:lnTo>
                    <a:pt x="506" y="226"/>
                  </a:lnTo>
                  <a:lnTo>
                    <a:pt x="499" y="250"/>
                  </a:lnTo>
                  <a:lnTo>
                    <a:pt x="489" y="272"/>
                  </a:lnTo>
                  <a:lnTo>
                    <a:pt x="480" y="294"/>
                  </a:lnTo>
                  <a:lnTo>
                    <a:pt x="467" y="312"/>
                  </a:lnTo>
                  <a:lnTo>
                    <a:pt x="453" y="329"/>
                  </a:lnTo>
                  <a:lnTo>
                    <a:pt x="431" y="345"/>
                  </a:lnTo>
                  <a:lnTo>
                    <a:pt x="407" y="356"/>
                  </a:lnTo>
                  <a:lnTo>
                    <a:pt x="381" y="363"/>
                  </a:lnTo>
                  <a:lnTo>
                    <a:pt x="357" y="371"/>
                  </a:lnTo>
                  <a:lnTo>
                    <a:pt x="332" y="376"/>
                  </a:lnTo>
                  <a:lnTo>
                    <a:pt x="308" y="384"/>
                  </a:lnTo>
                  <a:lnTo>
                    <a:pt x="284" y="393"/>
                  </a:lnTo>
                  <a:lnTo>
                    <a:pt x="260" y="406"/>
                  </a:lnTo>
                  <a:lnTo>
                    <a:pt x="246" y="418"/>
                  </a:lnTo>
                  <a:lnTo>
                    <a:pt x="231" y="435"/>
                  </a:lnTo>
                  <a:lnTo>
                    <a:pt x="220" y="455"/>
                  </a:lnTo>
                  <a:lnTo>
                    <a:pt x="209" y="477"/>
                  </a:lnTo>
                  <a:lnTo>
                    <a:pt x="200" y="501"/>
                  </a:lnTo>
                  <a:lnTo>
                    <a:pt x="190" y="527"/>
                  </a:lnTo>
                  <a:lnTo>
                    <a:pt x="183" y="551"/>
                  </a:lnTo>
                  <a:lnTo>
                    <a:pt x="174" y="574"/>
                  </a:lnTo>
                  <a:lnTo>
                    <a:pt x="154" y="534"/>
                  </a:lnTo>
                  <a:lnTo>
                    <a:pt x="132" y="503"/>
                  </a:lnTo>
                  <a:lnTo>
                    <a:pt x="112" y="481"/>
                  </a:lnTo>
                  <a:lnTo>
                    <a:pt x="90" y="466"/>
                  </a:lnTo>
                  <a:lnTo>
                    <a:pt x="68" y="453"/>
                  </a:lnTo>
                  <a:lnTo>
                    <a:pt x="46" y="444"/>
                  </a:lnTo>
                  <a:lnTo>
                    <a:pt x="24" y="433"/>
                  </a:lnTo>
                  <a:lnTo>
                    <a:pt x="0" y="418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8" name="Freeform 69"/>
            <p:cNvSpPr>
              <a:spLocks/>
            </p:cNvSpPr>
            <p:nvPr/>
          </p:nvSpPr>
          <p:spPr bwMode="auto">
            <a:xfrm>
              <a:off x="2797" y="1717"/>
              <a:ext cx="414" cy="123"/>
            </a:xfrm>
            <a:custGeom>
              <a:avLst/>
              <a:gdLst>
                <a:gd name="T0" fmla="*/ 4 w 827"/>
                <a:gd name="T1" fmla="*/ 1 h 248"/>
                <a:gd name="T2" fmla="*/ 11 w 827"/>
                <a:gd name="T3" fmla="*/ 0 h 248"/>
                <a:gd name="T4" fmla="*/ 18 w 827"/>
                <a:gd name="T5" fmla="*/ 0 h 248"/>
                <a:gd name="T6" fmla="*/ 24 w 827"/>
                <a:gd name="T7" fmla="*/ 2 h 248"/>
                <a:gd name="T8" fmla="*/ 30 w 827"/>
                <a:gd name="T9" fmla="*/ 5 h 248"/>
                <a:gd name="T10" fmla="*/ 36 w 827"/>
                <a:gd name="T11" fmla="*/ 7 h 248"/>
                <a:gd name="T12" fmla="*/ 42 w 827"/>
                <a:gd name="T13" fmla="*/ 9 h 248"/>
                <a:gd name="T14" fmla="*/ 49 w 827"/>
                <a:gd name="T15" fmla="*/ 9 h 248"/>
                <a:gd name="T16" fmla="*/ 55 w 827"/>
                <a:gd name="T17" fmla="*/ 7 h 248"/>
                <a:gd name="T18" fmla="*/ 58 w 827"/>
                <a:gd name="T19" fmla="*/ 5 h 248"/>
                <a:gd name="T20" fmla="*/ 61 w 827"/>
                <a:gd name="T21" fmla="*/ 3 h 248"/>
                <a:gd name="T22" fmla="*/ 66 w 827"/>
                <a:gd name="T23" fmla="*/ 1 h 248"/>
                <a:gd name="T24" fmla="*/ 74 w 827"/>
                <a:gd name="T25" fmla="*/ 1 h 248"/>
                <a:gd name="T26" fmla="*/ 83 w 827"/>
                <a:gd name="T27" fmla="*/ 2 h 248"/>
                <a:gd name="T28" fmla="*/ 91 w 827"/>
                <a:gd name="T29" fmla="*/ 3 h 248"/>
                <a:gd name="T30" fmla="*/ 99 w 827"/>
                <a:gd name="T31" fmla="*/ 5 h 248"/>
                <a:gd name="T32" fmla="*/ 100 w 827"/>
                <a:gd name="T33" fmla="*/ 6 h 248"/>
                <a:gd name="T34" fmla="*/ 93 w 827"/>
                <a:gd name="T35" fmla="*/ 6 h 248"/>
                <a:gd name="T36" fmla="*/ 86 w 827"/>
                <a:gd name="T37" fmla="*/ 7 h 248"/>
                <a:gd name="T38" fmla="*/ 79 w 827"/>
                <a:gd name="T39" fmla="*/ 9 h 248"/>
                <a:gd name="T40" fmla="*/ 72 w 827"/>
                <a:gd name="T41" fmla="*/ 12 h 248"/>
                <a:gd name="T42" fmla="*/ 67 w 827"/>
                <a:gd name="T43" fmla="*/ 15 h 248"/>
                <a:gd name="T44" fmla="*/ 62 w 827"/>
                <a:gd name="T45" fmla="*/ 19 h 248"/>
                <a:gd name="T46" fmla="*/ 57 w 827"/>
                <a:gd name="T47" fmla="*/ 22 h 248"/>
                <a:gd name="T48" fmla="*/ 51 w 827"/>
                <a:gd name="T49" fmla="*/ 23 h 248"/>
                <a:gd name="T50" fmla="*/ 45 w 827"/>
                <a:gd name="T51" fmla="*/ 22 h 248"/>
                <a:gd name="T52" fmla="*/ 39 w 827"/>
                <a:gd name="T53" fmla="*/ 20 h 248"/>
                <a:gd name="T54" fmla="*/ 32 w 827"/>
                <a:gd name="T55" fmla="*/ 18 h 248"/>
                <a:gd name="T56" fmla="*/ 26 w 827"/>
                <a:gd name="T57" fmla="*/ 18 h 248"/>
                <a:gd name="T58" fmla="*/ 21 w 827"/>
                <a:gd name="T59" fmla="*/ 21 h 248"/>
                <a:gd name="T60" fmla="*/ 16 w 827"/>
                <a:gd name="T61" fmla="*/ 24 h 248"/>
                <a:gd name="T62" fmla="*/ 11 w 827"/>
                <a:gd name="T63" fmla="*/ 29 h 248"/>
                <a:gd name="T64" fmla="*/ 9 w 827"/>
                <a:gd name="T65" fmla="*/ 25 h 248"/>
                <a:gd name="T66" fmla="*/ 8 w 827"/>
                <a:gd name="T67" fmla="*/ 16 h 248"/>
                <a:gd name="T68" fmla="*/ 6 w 827"/>
                <a:gd name="T69" fmla="*/ 11 h 248"/>
                <a:gd name="T70" fmla="*/ 2 w 827"/>
                <a:gd name="T71" fmla="*/ 6 h 24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27"/>
                <a:gd name="T109" fmla="*/ 0 h 248"/>
                <a:gd name="T110" fmla="*/ 827 w 827"/>
                <a:gd name="T111" fmla="*/ 248 h 24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27" h="248">
                  <a:moveTo>
                    <a:pt x="0" y="24"/>
                  </a:moveTo>
                  <a:lnTo>
                    <a:pt x="30" y="11"/>
                  </a:lnTo>
                  <a:lnTo>
                    <a:pt x="59" y="4"/>
                  </a:lnTo>
                  <a:lnTo>
                    <a:pt x="85" y="0"/>
                  </a:lnTo>
                  <a:lnTo>
                    <a:pt x="112" y="2"/>
                  </a:lnTo>
                  <a:lnTo>
                    <a:pt x="138" y="6"/>
                  </a:lnTo>
                  <a:lnTo>
                    <a:pt x="162" y="13"/>
                  </a:lnTo>
                  <a:lnTo>
                    <a:pt x="187" y="22"/>
                  </a:lnTo>
                  <a:lnTo>
                    <a:pt x="211" y="33"/>
                  </a:lnTo>
                  <a:lnTo>
                    <a:pt x="235" y="42"/>
                  </a:lnTo>
                  <a:lnTo>
                    <a:pt x="259" y="53"/>
                  </a:lnTo>
                  <a:lnTo>
                    <a:pt x="284" y="63"/>
                  </a:lnTo>
                  <a:lnTo>
                    <a:pt x="308" y="70"/>
                  </a:lnTo>
                  <a:lnTo>
                    <a:pt x="336" y="75"/>
                  </a:lnTo>
                  <a:lnTo>
                    <a:pt x="362" y="77"/>
                  </a:lnTo>
                  <a:lnTo>
                    <a:pt x="389" y="75"/>
                  </a:lnTo>
                  <a:lnTo>
                    <a:pt x="418" y="70"/>
                  </a:lnTo>
                  <a:lnTo>
                    <a:pt x="435" y="63"/>
                  </a:lnTo>
                  <a:lnTo>
                    <a:pt x="450" y="55"/>
                  </a:lnTo>
                  <a:lnTo>
                    <a:pt x="461" y="46"/>
                  </a:lnTo>
                  <a:lnTo>
                    <a:pt x="472" y="37"/>
                  </a:lnTo>
                  <a:lnTo>
                    <a:pt x="484" y="30"/>
                  </a:lnTo>
                  <a:lnTo>
                    <a:pt x="499" y="22"/>
                  </a:lnTo>
                  <a:lnTo>
                    <a:pt x="521" y="15"/>
                  </a:lnTo>
                  <a:lnTo>
                    <a:pt x="549" y="11"/>
                  </a:lnTo>
                  <a:lnTo>
                    <a:pt x="587" y="9"/>
                  </a:lnTo>
                  <a:lnTo>
                    <a:pt x="622" y="11"/>
                  </a:lnTo>
                  <a:lnTo>
                    <a:pt x="657" y="17"/>
                  </a:lnTo>
                  <a:lnTo>
                    <a:pt x="688" y="24"/>
                  </a:lnTo>
                  <a:lnTo>
                    <a:pt x="721" y="31"/>
                  </a:lnTo>
                  <a:lnTo>
                    <a:pt x="754" y="37"/>
                  </a:lnTo>
                  <a:lnTo>
                    <a:pt x="789" y="44"/>
                  </a:lnTo>
                  <a:lnTo>
                    <a:pt x="827" y="48"/>
                  </a:lnTo>
                  <a:lnTo>
                    <a:pt x="798" y="50"/>
                  </a:lnTo>
                  <a:lnTo>
                    <a:pt x="771" y="52"/>
                  </a:lnTo>
                  <a:lnTo>
                    <a:pt x="743" y="52"/>
                  </a:lnTo>
                  <a:lnTo>
                    <a:pt x="716" y="53"/>
                  </a:lnTo>
                  <a:lnTo>
                    <a:pt x="686" y="57"/>
                  </a:lnTo>
                  <a:lnTo>
                    <a:pt x="659" y="63"/>
                  </a:lnTo>
                  <a:lnTo>
                    <a:pt x="631" y="72"/>
                  </a:lnTo>
                  <a:lnTo>
                    <a:pt x="602" y="83"/>
                  </a:lnTo>
                  <a:lnTo>
                    <a:pt x="576" y="96"/>
                  </a:lnTo>
                  <a:lnTo>
                    <a:pt x="554" y="112"/>
                  </a:lnTo>
                  <a:lnTo>
                    <a:pt x="534" y="127"/>
                  </a:lnTo>
                  <a:lnTo>
                    <a:pt x="514" y="143"/>
                  </a:lnTo>
                  <a:lnTo>
                    <a:pt x="495" y="158"/>
                  </a:lnTo>
                  <a:lnTo>
                    <a:pt x="475" y="171"/>
                  </a:lnTo>
                  <a:lnTo>
                    <a:pt x="455" y="182"/>
                  </a:lnTo>
                  <a:lnTo>
                    <a:pt x="433" y="187"/>
                  </a:lnTo>
                  <a:lnTo>
                    <a:pt x="406" y="189"/>
                  </a:lnTo>
                  <a:lnTo>
                    <a:pt x="380" y="186"/>
                  </a:lnTo>
                  <a:lnTo>
                    <a:pt x="354" y="180"/>
                  </a:lnTo>
                  <a:lnTo>
                    <a:pt x="330" y="173"/>
                  </a:lnTo>
                  <a:lnTo>
                    <a:pt x="305" y="163"/>
                  </a:lnTo>
                  <a:lnTo>
                    <a:pt x="281" y="156"/>
                  </a:lnTo>
                  <a:lnTo>
                    <a:pt x="255" y="151"/>
                  </a:lnTo>
                  <a:lnTo>
                    <a:pt x="228" y="149"/>
                  </a:lnTo>
                  <a:lnTo>
                    <a:pt x="207" y="152"/>
                  </a:lnTo>
                  <a:lnTo>
                    <a:pt x="187" y="160"/>
                  </a:lnTo>
                  <a:lnTo>
                    <a:pt x="167" y="171"/>
                  </a:lnTo>
                  <a:lnTo>
                    <a:pt x="147" y="184"/>
                  </a:lnTo>
                  <a:lnTo>
                    <a:pt x="127" y="200"/>
                  </a:lnTo>
                  <a:lnTo>
                    <a:pt x="107" y="217"/>
                  </a:lnTo>
                  <a:lnTo>
                    <a:pt x="86" y="233"/>
                  </a:lnTo>
                  <a:lnTo>
                    <a:pt x="66" y="248"/>
                  </a:lnTo>
                  <a:lnTo>
                    <a:pt x="70" y="202"/>
                  </a:lnTo>
                  <a:lnTo>
                    <a:pt x="68" y="165"/>
                  </a:lnTo>
                  <a:lnTo>
                    <a:pt x="63" y="134"/>
                  </a:lnTo>
                  <a:lnTo>
                    <a:pt x="53" y="110"/>
                  </a:lnTo>
                  <a:lnTo>
                    <a:pt x="41" y="90"/>
                  </a:lnTo>
                  <a:lnTo>
                    <a:pt x="26" y="70"/>
                  </a:lnTo>
                  <a:lnTo>
                    <a:pt x="13" y="4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9" name="Freeform 70"/>
            <p:cNvSpPr>
              <a:spLocks/>
            </p:cNvSpPr>
            <p:nvPr/>
          </p:nvSpPr>
          <p:spPr bwMode="auto">
            <a:xfrm>
              <a:off x="2817" y="1869"/>
              <a:ext cx="385" cy="198"/>
            </a:xfrm>
            <a:custGeom>
              <a:avLst/>
              <a:gdLst>
                <a:gd name="T0" fmla="*/ 10 w 770"/>
                <a:gd name="T1" fmla="*/ 1 h 396"/>
                <a:gd name="T2" fmla="*/ 17 w 770"/>
                <a:gd name="T3" fmla="*/ 3 h 396"/>
                <a:gd name="T4" fmla="*/ 22 w 770"/>
                <a:gd name="T5" fmla="*/ 6 h 396"/>
                <a:gd name="T6" fmla="*/ 26 w 770"/>
                <a:gd name="T7" fmla="*/ 11 h 396"/>
                <a:gd name="T8" fmla="*/ 30 w 770"/>
                <a:gd name="T9" fmla="*/ 15 h 396"/>
                <a:gd name="T10" fmla="*/ 35 w 770"/>
                <a:gd name="T11" fmla="*/ 21 h 396"/>
                <a:gd name="T12" fmla="*/ 40 w 770"/>
                <a:gd name="T13" fmla="*/ 25 h 396"/>
                <a:gd name="T14" fmla="*/ 46 w 770"/>
                <a:gd name="T15" fmla="*/ 28 h 396"/>
                <a:gd name="T16" fmla="*/ 51 w 770"/>
                <a:gd name="T17" fmla="*/ 29 h 396"/>
                <a:gd name="T18" fmla="*/ 55 w 770"/>
                <a:gd name="T19" fmla="*/ 28 h 396"/>
                <a:gd name="T20" fmla="*/ 58 w 770"/>
                <a:gd name="T21" fmla="*/ 27 h 396"/>
                <a:gd name="T22" fmla="*/ 63 w 770"/>
                <a:gd name="T23" fmla="*/ 28 h 396"/>
                <a:gd name="T24" fmla="*/ 72 w 770"/>
                <a:gd name="T25" fmla="*/ 31 h 396"/>
                <a:gd name="T26" fmla="*/ 79 w 770"/>
                <a:gd name="T27" fmla="*/ 37 h 396"/>
                <a:gd name="T28" fmla="*/ 86 w 770"/>
                <a:gd name="T29" fmla="*/ 42 h 396"/>
                <a:gd name="T30" fmla="*/ 93 w 770"/>
                <a:gd name="T31" fmla="*/ 47 h 396"/>
                <a:gd name="T32" fmla="*/ 93 w 770"/>
                <a:gd name="T33" fmla="*/ 49 h 396"/>
                <a:gd name="T34" fmla="*/ 87 w 770"/>
                <a:gd name="T35" fmla="*/ 46 h 396"/>
                <a:gd name="T36" fmla="*/ 80 w 770"/>
                <a:gd name="T37" fmla="*/ 43 h 396"/>
                <a:gd name="T38" fmla="*/ 73 w 770"/>
                <a:gd name="T39" fmla="*/ 41 h 396"/>
                <a:gd name="T40" fmla="*/ 66 w 770"/>
                <a:gd name="T41" fmla="*/ 41 h 396"/>
                <a:gd name="T42" fmla="*/ 58 w 770"/>
                <a:gd name="T43" fmla="*/ 42 h 396"/>
                <a:gd name="T44" fmla="*/ 52 w 770"/>
                <a:gd name="T45" fmla="*/ 43 h 396"/>
                <a:gd name="T46" fmla="*/ 47 w 770"/>
                <a:gd name="T47" fmla="*/ 44 h 396"/>
                <a:gd name="T48" fmla="*/ 41 w 770"/>
                <a:gd name="T49" fmla="*/ 42 h 396"/>
                <a:gd name="T50" fmla="*/ 36 w 770"/>
                <a:gd name="T51" fmla="*/ 38 h 396"/>
                <a:gd name="T52" fmla="*/ 31 w 770"/>
                <a:gd name="T53" fmla="*/ 33 h 396"/>
                <a:gd name="T54" fmla="*/ 26 w 770"/>
                <a:gd name="T55" fmla="*/ 28 h 396"/>
                <a:gd name="T56" fmla="*/ 22 w 770"/>
                <a:gd name="T57" fmla="*/ 26 h 396"/>
                <a:gd name="T58" fmla="*/ 15 w 770"/>
                <a:gd name="T59" fmla="*/ 25 h 396"/>
                <a:gd name="T60" fmla="*/ 10 w 770"/>
                <a:gd name="T61" fmla="*/ 26 h 396"/>
                <a:gd name="T62" fmla="*/ 3 w 770"/>
                <a:gd name="T63" fmla="*/ 28 h 396"/>
                <a:gd name="T64" fmla="*/ 3 w 770"/>
                <a:gd name="T65" fmla="*/ 24 h 396"/>
                <a:gd name="T66" fmla="*/ 6 w 770"/>
                <a:gd name="T67" fmla="*/ 15 h 396"/>
                <a:gd name="T68" fmla="*/ 6 w 770"/>
                <a:gd name="T69" fmla="*/ 10 h 396"/>
                <a:gd name="T70" fmla="*/ 6 w 770"/>
                <a:gd name="T71" fmla="*/ 3 h 39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70"/>
                <a:gd name="T109" fmla="*/ 0 h 396"/>
                <a:gd name="T110" fmla="*/ 770 w 770"/>
                <a:gd name="T111" fmla="*/ 396 h 39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70" h="396">
                  <a:moveTo>
                    <a:pt x="44" y="0"/>
                  </a:moveTo>
                  <a:lnTo>
                    <a:pt x="77" y="2"/>
                  </a:lnTo>
                  <a:lnTo>
                    <a:pt x="104" y="7"/>
                  </a:lnTo>
                  <a:lnTo>
                    <a:pt x="130" y="18"/>
                  </a:lnTo>
                  <a:lnTo>
                    <a:pt x="154" y="31"/>
                  </a:lnTo>
                  <a:lnTo>
                    <a:pt x="174" y="46"/>
                  </a:lnTo>
                  <a:lnTo>
                    <a:pt x="192" y="64"/>
                  </a:lnTo>
                  <a:lnTo>
                    <a:pt x="210" y="82"/>
                  </a:lnTo>
                  <a:lnTo>
                    <a:pt x="227" y="103"/>
                  </a:lnTo>
                  <a:lnTo>
                    <a:pt x="243" y="123"/>
                  </a:lnTo>
                  <a:lnTo>
                    <a:pt x="260" y="145"/>
                  </a:lnTo>
                  <a:lnTo>
                    <a:pt x="278" y="163"/>
                  </a:lnTo>
                  <a:lnTo>
                    <a:pt x="297" y="181"/>
                  </a:lnTo>
                  <a:lnTo>
                    <a:pt x="317" y="198"/>
                  </a:lnTo>
                  <a:lnTo>
                    <a:pt x="341" y="213"/>
                  </a:lnTo>
                  <a:lnTo>
                    <a:pt x="365" y="224"/>
                  </a:lnTo>
                  <a:lnTo>
                    <a:pt x="394" y="231"/>
                  </a:lnTo>
                  <a:lnTo>
                    <a:pt x="412" y="233"/>
                  </a:lnTo>
                  <a:lnTo>
                    <a:pt x="429" y="231"/>
                  </a:lnTo>
                  <a:lnTo>
                    <a:pt x="442" y="227"/>
                  </a:lnTo>
                  <a:lnTo>
                    <a:pt x="456" y="226"/>
                  </a:lnTo>
                  <a:lnTo>
                    <a:pt x="471" y="222"/>
                  </a:lnTo>
                  <a:lnTo>
                    <a:pt x="487" y="224"/>
                  </a:lnTo>
                  <a:lnTo>
                    <a:pt x="509" y="227"/>
                  </a:lnTo>
                  <a:lnTo>
                    <a:pt x="537" y="237"/>
                  </a:lnTo>
                  <a:lnTo>
                    <a:pt x="572" y="253"/>
                  </a:lnTo>
                  <a:lnTo>
                    <a:pt x="603" y="271"/>
                  </a:lnTo>
                  <a:lnTo>
                    <a:pt x="631" y="292"/>
                  </a:lnTo>
                  <a:lnTo>
                    <a:pt x="656" y="312"/>
                  </a:lnTo>
                  <a:lnTo>
                    <a:pt x="682" y="332"/>
                  </a:lnTo>
                  <a:lnTo>
                    <a:pt x="708" y="354"/>
                  </a:lnTo>
                  <a:lnTo>
                    <a:pt x="737" y="376"/>
                  </a:lnTo>
                  <a:lnTo>
                    <a:pt x="770" y="396"/>
                  </a:lnTo>
                  <a:lnTo>
                    <a:pt x="742" y="385"/>
                  </a:lnTo>
                  <a:lnTo>
                    <a:pt x="717" y="374"/>
                  </a:lnTo>
                  <a:lnTo>
                    <a:pt x="691" y="361"/>
                  </a:lnTo>
                  <a:lnTo>
                    <a:pt x="665" y="352"/>
                  </a:lnTo>
                  <a:lnTo>
                    <a:pt x="638" y="341"/>
                  </a:lnTo>
                  <a:lnTo>
                    <a:pt x="610" y="334"/>
                  </a:lnTo>
                  <a:lnTo>
                    <a:pt x="583" y="328"/>
                  </a:lnTo>
                  <a:lnTo>
                    <a:pt x="552" y="325"/>
                  </a:lnTo>
                  <a:lnTo>
                    <a:pt x="524" y="326"/>
                  </a:lnTo>
                  <a:lnTo>
                    <a:pt x="497" y="328"/>
                  </a:lnTo>
                  <a:lnTo>
                    <a:pt x="471" y="334"/>
                  </a:lnTo>
                  <a:lnTo>
                    <a:pt x="445" y="339"/>
                  </a:lnTo>
                  <a:lnTo>
                    <a:pt x="421" y="343"/>
                  </a:lnTo>
                  <a:lnTo>
                    <a:pt x="398" y="347"/>
                  </a:lnTo>
                  <a:lnTo>
                    <a:pt x="376" y="345"/>
                  </a:lnTo>
                  <a:lnTo>
                    <a:pt x="354" y="341"/>
                  </a:lnTo>
                  <a:lnTo>
                    <a:pt x="328" y="330"/>
                  </a:lnTo>
                  <a:lnTo>
                    <a:pt x="306" y="315"/>
                  </a:lnTo>
                  <a:lnTo>
                    <a:pt x="286" y="299"/>
                  </a:lnTo>
                  <a:lnTo>
                    <a:pt x="269" y="281"/>
                  </a:lnTo>
                  <a:lnTo>
                    <a:pt x="251" y="262"/>
                  </a:lnTo>
                  <a:lnTo>
                    <a:pt x="232" y="246"/>
                  </a:lnTo>
                  <a:lnTo>
                    <a:pt x="212" y="229"/>
                  </a:lnTo>
                  <a:lnTo>
                    <a:pt x="188" y="215"/>
                  </a:lnTo>
                  <a:lnTo>
                    <a:pt x="170" y="209"/>
                  </a:lnTo>
                  <a:lnTo>
                    <a:pt x="148" y="205"/>
                  </a:lnTo>
                  <a:lnTo>
                    <a:pt x="124" y="207"/>
                  </a:lnTo>
                  <a:lnTo>
                    <a:pt x="100" y="209"/>
                  </a:lnTo>
                  <a:lnTo>
                    <a:pt x="75" y="215"/>
                  </a:lnTo>
                  <a:lnTo>
                    <a:pt x="49" y="220"/>
                  </a:lnTo>
                  <a:lnTo>
                    <a:pt x="23" y="224"/>
                  </a:lnTo>
                  <a:lnTo>
                    <a:pt x="0" y="229"/>
                  </a:lnTo>
                  <a:lnTo>
                    <a:pt x="25" y="191"/>
                  </a:lnTo>
                  <a:lnTo>
                    <a:pt x="40" y="156"/>
                  </a:lnTo>
                  <a:lnTo>
                    <a:pt x="47" y="126"/>
                  </a:lnTo>
                  <a:lnTo>
                    <a:pt x="49" y="101"/>
                  </a:lnTo>
                  <a:lnTo>
                    <a:pt x="49" y="75"/>
                  </a:lnTo>
                  <a:lnTo>
                    <a:pt x="45" y="51"/>
                  </a:lnTo>
                  <a:lnTo>
                    <a:pt x="44" y="2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0" name="Freeform 71"/>
            <p:cNvSpPr>
              <a:spLocks/>
            </p:cNvSpPr>
            <p:nvPr/>
          </p:nvSpPr>
          <p:spPr bwMode="auto">
            <a:xfrm>
              <a:off x="2725" y="2007"/>
              <a:ext cx="277" cy="365"/>
            </a:xfrm>
            <a:custGeom>
              <a:avLst/>
              <a:gdLst>
                <a:gd name="T0" fmla="*/ 26 w 554"/>
                <a:gd name="T1" fmla="*/ 5 h 728"/>
                <a:gd name="T2" fmla="*/ 31 w 554"/>
                <a:gd name="T3" fmla="*/ 17 h 728"/>
                <a:gd name="T4" fmla="*/ 34 w 554"/>
                <a:gd name="T5" fmla="*/ 30 h 728"/>
                <a:gd name="T6" fmla="*/ 37 w 554"/>
                <a:gd name="T7" fmla="*/ 43 h 728"/>
                <a:gd name="T8" fmla="*/ 43 w 554"/>
                <a:gd name="T9" fmla="*/ 50 h 728"/>
                <a:gd name="T10" fmla="*/ 46 w 554"/>
                <a:gd name="T11" fmla="*/ 52 h 728"/>
                <a:gd name="T12" fmla="*/ 50 w 554"/>
                <a:gd name="T13" fmla="*/ 53 h 728"/>
                <a:gd name="T14" fmla="*/ 53 w 554"/>
                <a:gd name="T15" fmla="*/ 56 h 728"/>
                <a:gd name="T16" fmla="*/ 58 w 554"/>
                <a:gd name="T17" fmla="*/ 63 h 728"/>
                <a:gd name="T18" fmla="*/ 62 w 554"/>
                <a:gd name="T19" fmla="*/ 71 h 728"/>
                <a:gd name="T20" fmla="*/ 65 w 554"/>
                <a:gd name="T21" fmla="*/ 79 h 728"/>
                <a:gd name="T22" fmla="*/ 68 w 554"/>
                <a:gd name="T23" fmla="*/ 87 h 728"/>
                <a:gd name="T24" fmla="*/ 68 w 554"/>
                <a:gd name="T25" fmla="*/ 89 h 728"/>
                <a:gd name="T26" fmla="*/ 63 w 554"/>
                <a:gd name="T27" fmla="*/ 83 h 728"/>
                <a:gd name="T28" fmla="*/ 59 w 554"/>
                <a:gd name="T29" fmla="*/ 77 h 728"/>
                <a:gd name="T30" fmla="*/ 54 w 554"/>
                <a:gd name="T31" fmla="*/ 72 h 728"/>
                <a:gd name="T32" fmla="*/ 48 w 554"/>
                <a:gd name="T33" fmla="*/ 68 h 728"/>
                <a:gd name="T34" fmla="*/ 42 w 554"/>
                <a:gd name="T35" fmla="*/ 65 h 728"/>
                <a:gd name="T36" fmla="*/ 36 w 554"/>
                <a:gd name="T37" fmla="*/ 62 h 728"/>
                <a:gd name="T38" fmla="*/ 31 w 554"/>
                <a:gd name="T39" fmla="*/ 60 h 728"/>
                <a:gd name="T40" fmla="*/ 27 w 554"/>
                <a:gd name="T41" fmla="*/ 55 h 728"/>
                <a:gd name="T42" fmla="*/ 25 w 554"/>
                <a:gd name="T43" fmla="*/ 48 h 728"/>
                <a:gd name="T44" fmla="*/ 24 w 554"/>
                <a:gd name="T45" fmla="*/ 42 h 728"/>
                <a:gd name="T46" fmla="*/ 22 w 554"/>
                <a:gd name="T47" fmla="*/ 36 h 728"/>
                <a:gd name="T48" fmla="*/ 19 w 554"/>
                <a:gd name="T49" fmla="*/ 31 h 728"/>
                <a:gd name="T50" fmla="*/ 14 w 554"/>
                <a:gd name="T51" fmla="*/ 28 h 728"/>
                <a:gd name="T52" fmla="*/ 9 w 554"/>
                <a:gd name="T53" fmla="*/ 25 h 728"/>
                <a:gd name="T54" fmla="*/ 2 w 554"/>
                <a:gd name="T55" fmla="*/ 23 h 728"/>
                <a:gd name="T56" fmla="*/ 5 w 554"/>
                <a:gd name="T57" fmla="*/ 19 h 728"/>
                <a:gd name="T58" fmla="*/ 12 w 554"/>
                <a:gd name="T59" fmla="*/ 14 h 728"/>
                <a:gd name="T60" fmla="*/ 15 w 554"/>
                <a:gd name="T61" fmla="*/ 9 h 728"/>
                <a:gd name="T62" fmla="*/ 18 w 554"/>
                <a:gd name="T63" fmla="*/ 3 h 72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54"/>
                <a:gd name="T97" fmla="*/ 0 h 728"/>
                <a:gd name="T98" fmla="*/ 554 w 554"/>
                <a:gd name="T99" fmla="*/ 728 h 72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54" h="728">
                  <a:moveTo>
                    <a:pt x="162" y="0"/>
                  </a:moveTo>
                  <a:lnTo>
                    <a:pt x="209" y="40"/>
                  </a:lnTo>
                  <a:lnTo>
                    <a:pt x="237" y="86"/>
                  </a:lnTo>
                  <a:lnTo>
                    <a:pt x="252" y="136"/>
                  </a:lnTo>
                  <a:lnTo>
                    <a:pt x="261" y="187"/>
                  </a:lnTo>
                  <a:lnTo>
                    <a:pt x="266" y="240"/>
                  </a:lnTo>
                  <a:lnTo>
                    <a:pt x="275" y="292"/>
                  </a:lnTo>
                  <a:lnTo>
                    <a:pt x="296" y="341"/>
                  </a:lnTo>
                  <a:lnTo>
                    <a:pt x="330" y="385"/>
                  </a:lnTo>
                  <a:lnTo>
                    <a:pt x="345" y="396"/>
                  </a:lnTo>
                  <a:lnTo>
                    <a:pt x="358" y="404"/>
                  </a:lnTo>
                  <a:lnTo>
                    <a:pt x="373" y="409"/>
                  </a:lnTo>
                  <a:lnTo>
                    <a:pt x="385" y="415"/>
                  </a:lnTo>
                  <a:lnTo>
                    <a:pt x="400" y="420"/>
                  </a:lnTo>
                  <a:lnTo>
                    <a:pt x="415" y="429"/>
                  </a:lnTo>
                  <a:lnTo>
                    <a:pt x="429" y="446"/>
                  </a:lnTo>
                  <a:lnTo>
                    <a:pt x="448" y="468"/>
                  </a:lnTo>
                  <a:lnTo>
                    <a:pt x="468" y="501"/>
                  </a:lnTo>
                  <a:lnTo>
                    <a:pt x="483" y="532"/>
                  </a:lnTo>
                  <a:lnTo>
                    <a:pt x="496" y="563"/>
                  </a:lnTo>
                  <a:lnTo>
                    <a:pt x="507" y="595"/>
                  </a:lnTo>
                  <a:lnTo>
                    <a:pt x="516" y="628"/>
                  </a:lnTo>
                  <a:lnTo>
                    <a:pt x="527" y="659"/>
                  </a:lnTo>
                  <a:lnTo>
                    <a:pt x="540" y="694"/>
                  </a:lnTo>
                  <a:lnTo>
                    <a:pt x="554" y="728"/>
                  </a:lnTo>
                  <a:lnTo>
                    <a:pt x="538" y="705"/>
                  </a:lnTo>
                  <a:lnTo>
                    <a:pt x="523" y="681"/>
                  </a:lnTo>
                  <a:lnTo>
                    <a:pt x="508" y="657"/>
                  </a:lnTo>
                  <a:lnTo>
                    <a:pt x="492" y="633"/>
                  </a:lnTo>
                  <a:lnTo>
                    <a:pt x="475" y="611"/>
                  </a:lnTo>
                  <a:lnTo>
                    <a:pt x="455" y="591"/>
                  </a:lnTo>
                  <a:lnTo>
                    <a:pt x="435" y="569"/>
                  </a:lnTo>
                  <a:lnTo>
                    <a:pt x="411" y="550"/>
                  </a:lnTo>
                  <a:lnTo>
                    <a:pt x="387" y="536"/>
                  </a:lnTo>
                  <a:lnTo>
                    <a:pt x="362" y="523"/>
                  </a:lnTo>
                  <a:lnTo>
                    <a:pt x="338" y="514"/>
                  </a:lnTo>
                  <a:lnTo>
                    <a:pt x="314" y="505"/>
                  </a:lnTo>
                  <a:lnTo>
                    <a:pt x="292" y="495"/>
                  </a:lnTo>
                  <a:lnTo>
                    <a:pt x="272" y="484"/>
                  </a:lnTo>
                  <a:lnTo>
                    <a:pt x="253" y="472"/>
                  </a:lnTo>
                  <a:lnTo>
                    <a:pt x="237" y="455"/>
                  </a:lnTo>
                  <a:lnTo>
                    <a:pt x="222" y="433"/>
                  </a:lnTo>
                  <a:lnTo>
                    <a:pt x="211" y="409"/>
                  </a:lnTo>
                  <a:lnTo>
                    <a:pt x="204" y="383"/>
                  </a:lnTo>
                  <a:lnTo>
                    <a:pt x="198" y="360"/>
                  </a:lnTo>
                  <a:lnTo>
                    <a:pt x="193" y="334"/>
                  </a:lnTo>
                  <a:lnTo>
                    <a:pt x="187" y="308"/>
                  </a:lnTo>
                  <a:lnTo>
                    <a:pt x="178" y="284"/>
                  </a:lnTo>
                  <a:lnTo>
                    <a:pt x="167" y="261"/>
                  </a:lnTo>
                  <a:lnTo>
                    <a:pt x="154" y="244"/>
                  </a:lnTo>
                  <a:lnTo>
                    <a:pt x="138" y="231"/>
                  </a:lnTo>
                  <a:lnTo>
                    <a:pt x="118" y="218"/>
                  </a:lnTo>
                  <a:lnTo>
                    <a:pt x="96" y="207"/>
                  </a:lnTo>
                  <a:lnTo>
                    <a:pt x="72" y="196"/>
                  </a:lnTo>
                  <a:lnTo>
                    <a:pt x="48" y="187"/>
                  </a:lnTo>
                  <a:lnTo>
                    <a:pt x="22" y="178"/>
                  </a:lnTo>
                  <a:lnTo>
                    <a:pt x="0" y="169"/>
                  </a:lnTo>
                  <a:lnTo>
                    <a:pt x="42" y="149"/>
                  </a:lnTo>
                  <a:lnTo>
                    <a:pt x="74" y="128"/>
                  </a:lnTo>
                  <a:lnTo>
                    <a:pt x="96" y="108"/>
                  </a:lnTo>
                  <a:lnTo>
                    <a:pt x="112" y="88"/>
                  </a:lnTo>
                  <a:lnTo>
                    <a:pt x="125" y="66"/>
                  </a:lnTo>
                  <a:lnTo>
                    <a:pt x="136" y="44"/>
                  </a:lnTo>
                  <a:lnTo>
                    <a:pt x="147" y="22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1" name="Freeform 72"/>
            <p:cNvSpPr>
              <a:spLocks/>
            </p:cNvSpPr>
            <p:nvPr/>
          </p:nvSpPr>
          <p:spPr bwMode="auto">
            <a:xfrm>
              <a:off x="2594" y="2111"/>
              <a:ext cx="123" cy="414"/>
            </a:xfrm>
            <a:custGeom>
              <a:avLst/>
              <a:gdLst>
                <a:gd name="T0" fmla="*/ 28 w 246"/>
                <a:gd name="T1" fmla="*/ 0 h 828"/>
                <a:gd name="T2" fmla="*/ 31 w 246"/>
                <a:gd name="T3" fmla="*/ 7 h 828"/>
                <a:gd name="T4" fmla="*/ 31 w 246"/>
                <a:gd name="T5" fmla="*/ 14 h 828"/>
                <a:gd name="T6" fmla="*/ 30 w 246"/>
                <a:gd name="T7" fmla="*/ 21 h 828"/>
                <a:gd name="T8" fmla="*/ 27 w 246"/>
                <a:gd name="T9" fmla="*/ 26 h 828"/>
                <a:gd name="T10" fmla="*/ 24 w 246"/>
                <a:gd name="T11" fmla="*/ 33 h 828"/>
                <a:gd name="T12" fmla="*/ 22 w 246"/>
                <a:gd name="T13" fmla="*/ 39 h 828"/>
                <a:gd name="T14" fmla="*/ 22 w 246"/>
                <a:gd name="T15" fmla="*/ 45 h 828"/>
                <a:gd name="T16" fmla="*/ 22 w 246"/>
                <a:gd name="T17" fmla="*/ 52 h 828"/>
                <a:gd name="T18" fmla="*/ 23 w 246"/>
                <a:gd name="T19" fmla="*/ 54 h 828"/>
                <a:gd name="T20" fmla="*/ 24 w 246"/>
                <a:gd name="T21" fmla="*/ 56 h 828"/>
                <a:gd name="T22" fmla="*/ 25 w 246"/>
                <a:gd name="T23" fmla="*/ 57 h 828"/>
                <a:gd name="T24" fmla="*/ 27 w 246"/>
                <a:gd name="T25" fmla="*/ 58 h 828"/>
                <a:gd name="T26" fmla="*/ 28 w 246"/>
                <a:gd name="T27" fmla="*/ 60 h 828"/>
                <a:gd name="T28" fmla="*/ 29 w 246"/>
                <a:gd name="T29" fmla="*/ 62 h 828"/>
                <a:gd name="T30" fmla="*/ 30 w 246"/>
                <a:gd name="T31" fmla="*/ 65 h 828"/>
                <a:gd name="T32" fmla="*/ 30 w 246"/>
                <a:gd name="T33" fmla="*/ 69 h 828"/>
                <a:gd name="T34" fmla="*/ 30 w 246"/>
                <a:gd name="T35" fmla="*/ 78 h 828"/>
                <a:gd name="T36" fmla="*/ 28 w 246"/>
                <a:gd name="T37" fmla="*/ 86 h 828"/>
                <a:gd name="T38" fmla="*/ 27 w 246"/>
                <a:gd name="T39" fmla="*/ 95 h 828"/>
                <a:gd name="T40" fmla="*/ 25 w 246"/>
                <a:gd name="T41" fmla="*/ 104 h 828"/>
                <a:gd name="T42" fmla="*/ 25 w 246"/>
                <a:gd name="T43" fmla="*/ 97 h 828"/>
                <a:gd name="T44" fmla="*/ 24 w 246"/>
                <a:gd name="T45" fmla="*/ 90 h 828"/>
                <a:gd name="T46" fmla="*/ 23 w 246"/>
                <a:gd name="T47" fmla="*/ 83 h 828"/>
                <a:gd name="T48" fmla="*/ 21 w 246"/>
                <a:gd name="T49" fmla="*/ 75 h 828"/>
                <a:gd name="T50" fmla="*/ 19 w 246"/>
                <a:gd name="T51" fmla="*/ 72 h 828"/>
                <a:gd name="T52" fmla="*/ 17 w 246"/>
                <a:gd name="T53" fmla="*/ 70 h 828"/>
                <a:gd name="T54" fmla="*/ 15 w 246"/>
                <a:gd name="T55" fmla="*/ 67 h 828"/>
                <a:gd name="T56" fmla="*/ 13 w 246"/>
                <a:gd name="T57" fmla="*/ 64 h 828"/>
                <a:gd name="T58" fmla="*/ 12 w 246"/>
                <a:gd name="T59" fmla="*/ 61 h 828"/>
                <a:gd name="T60" fmla="*/ 10 w 246"/>
                <a:gd name="T61" fmla="*/ 59 h 828"/>
                <a:gd name="T62" fmla="*/ 9 w 246"/>
                <a:gd name="T63" fmla="*/ 56 h 828"/>
                <a:gd name="T64" fmla="*/ 8 w 246"/>
                <a:gd name="T65" fmla="*/ 54 h 828"/>
                <a:gd name="T66" fmla="*/ 8 w 246"/>
                <a:gd name="T67" fmla="*/ 48 h 828"/>
                <a:gd name="T68" fmla="*/ 10 w 246"/>
                <a:gd name="T69" fmla="*/ 42 h 828"/>
                <a:gd name="T70" fmla="*/ 12 w 246"/>
                <a:gd name="T71" fmla="*/ 35 h 828"/>
                <a:gd name="T72" fmla="*/ 13 w 246"/>
                <a:gd name="T73" fmla="*/ 28 h 828"/>
                <a:gd name="T74" fmla="*/ 12 w 246"/>
                <a:gd name="T75" fmla="*/ 26 h 828"/>
                <a:gd name="T76" fmla="*/ 11 w 246"/>
                <a:gd name="T77" fmla="*/ 24 h 828"/>
                <a:gd name="T78" fmla="*/ 10 w 246"/>
                <a:gd name="T79" fmla="*/ 21 h 828"/>
                <a:gd name="T80" fmla="*/ 8 w 246"/>
                <a:gd name="T81" fmla="*/ 19 h 828"/>
                <a:gd name="T82" fmla="*/ 6 w 246"/>
                <a:gd name="T83" fmla="*/ 15 h 828"/>
                <a:gd name="T84" fmla="*/ 4 w 246"/>
                <a:gd name="T85" fmla="*/ 13 h 828"/>
                <a:gd name="T86" fmla="*/ 2 w 246"/>
                <a:gd name="T87" fmla="*/ 11 h 828"/>
                <a:gd name="T88" fmla="*/ 0 w 246"/>
                <a:gd name="T89" fmla="*/ 9 h 828"/>
                <a:gd name="T90" fmla="*/ 6 w 246"/>
                <a:gd name="T91" fmla="*/ 9 h 828"/>
                <a:gd name="T92" fmla="*/ 11 w 246"/>
                <a:gd name="T93" fmla="*/ 9 h 828"/>
                <a:gd name="T94" fmla="*/ 14 w 246"/>
                <a:gd name="T95" fmla="*/ 7 h 828"/>
                <a:gd name="T96" fmla="*/ 18 w 246"/>
                <a:gd name="T97" fmla="*/ 6 h 828"/>
                <a:gd name="T98" fmla="*/ 20 w 246"/>
                <a:gd name="T99" fmla="*/ 5 h 828"/>
                <a:gd name="T100" fmla="*/ 23 w 246"/>
                <a:gd name="T101" fmla="*/ 3 h 828"/>
                <a:gd name="T102" fmla="*/ 25 w 246"/>
                <a:gd name="T103" fmla="*/ 2 h 828"/>
                <a:gd name="T104" fmla="*/ 28 w 246"/>
                <a:gd name="T105" fmla="*/ 0 h 82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46"/>
                <a:gd name="T160" fmla="*/ 0 h 828"/>
                <a:gd name="T161" fmla="*/ 246 w 246"/>
                <a:gd name="T162" fmla="*/ 828 h 82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46" h="828">
                  <a:moveTo>
                    <a:pt x="224" y="0"/>
                  </a:moveTo>
                  <a:lnTo>
                    <a:pt x="244" y="59"/>
                  </a:lnTo>
                  <a:lnTo>
                    <a:pt x="246" y="112"/>
                  </a:lnTo>
                  <a:lnTo>
                    <a:pt x="235" y="162"/>
                  </a:lnTo>
                  <a:lnTo>
                    <a:pt x="214" y="211"/>
                  </a:lnTo>
                  <a:lnTo>
                    <a:pt x="192" y="259"/>
                  </a:lnTo>
                  <a:lnTo>
                    <a:pt x="176" y="309"/>
                  </a:lnTo>
                  <a:lnTo>
                    <a:pt x="169" y="360"/>
                  </a:lnTo>
                  <a:lnTo>
                    <a:pt x="176" y="417"/>
                  </a:lnTo>
                  <a:lnTo>
                    <a:pt x="183" y="433"/>
                  </a:lnTo>
                  <a:lnTo>
                    <a:pt x="191" y="448"/>
                  </a:lnTo>
                  <a:lnTo>
                    <a:pt x="200" y="459"/>
                  </a:lnTo>
                  <a:lnTo>
                    <a:pt x="209" y="470"/>
                  </a:lnTo>
                  <a:lnTo>
                    <a:pt x="218" y="483"/>
                  </a:lnTo>
                  <a:lnTo>
                    <a:pt x="225" y="498"/>
                  </a:lnTo>
                  <a:lnTo>
                    <a:pt x="233" y="520"/>
                  </a:lnTo>
                  <a:lnTo>
                    <a:pt x="236" y="547"/>
                  </a:lnTo>
                  <a:lnTo>
                    <a:pt x="235" y="621"/>
                  </a:lnTo>
                  <a:lnTo>
                    <a:pt x="224" y="687"/>
                  </a:lnTo>
                  <a:lnTo>
                    <a:pt x="209" y="753"/>
                  </a:lnTo>
                  <a:lnTo>
                    <a:pt x="200" y="828"/>
                  </a:lnTo>
                  <a:lnTo>
                    <a:pt x="196" y="769"/>
                  </a:lnTo>
                  <a:lnTo>
                    <a:pt x="192" y="714"/>
                  </a:lnTo>
                  <a:lnTo>
                    <a:pt x="183" y="657"/>
                  </a:lnTo>
                  <a:lnTo>
                    <a:pt x="163" y="600"/>
                  </a:lnTo>
                  <a:lnTo>
                    <a:pt x="150" y="575"/>
                  </a:lnTo>
                  <a:lnTo>
                    <a:pt x="136" y="553"/>
                  </a:lnTo>
                  <a:lnTo>
                    <a:pt x="119" y="532"/>
                  </a:lnTo>
                  <a:lnTo>
                    <a:pt x="104" y="512"/>
                  </a:lnTo>
                  <a:lnTo>
                    <a:pt x="90" y="494"/>
                  </a:lnTo>
                  <a:lnTo>
                    <a:pt x="77" y="474"/>
                  </a:lnTo>
                  <a:lnTo>
                    <a:pt x="66" y="454"/>
                  </a:lnTo>
                  <a:lnTo>
                    <a:pt x="60" y="432"/>
                  </a:lnTo>
                  <a:lnTo>
                    <a:pt x="60" y="378"/>
                  </a:lnTo>
                  <a:lnTo>
                    <a:pt x="75" y="329"/>
                  </a:lnTo>
                  <a:lnTo>
                    <a:pt x="90" y="279"/>
                  </a:lnTo>
                  <a:lnTo>
                    <a:pt x="97" y="228"/>
                  </a:lnTo>
                  <a:lnTo>
                    <a:pt x="95" y="208"/>
                  </a:lnTo>
                  <a:lnTo>
                    <a:pt x="88" y="187"/>
                  </a:lnTo>
                  <a:lnTo>
                    <a:pt x="77" y="165"/>
                  </a:lnTo>
                  <a:lnTo>
                    <a:pt x="62" y="145"/>
                  </a:lnTo>
                  <a:lnTo>
                    <a:pt x="47" y="125"/>
                  </a:lnTo>
                  <a:lnTo>
                    <a:pt x="31" y="105"/>
                  </a:lnTo>
                  <a:lnTo>
                    <a:pt x="14" y="85"/>
                  </a:lnTo>
                  <a:lnTo>
                    <a:pt x="0" y="65"/>
                  </a:lnTo>
                  <a:lnTo>
                    <a:pt x="46" y="70"/>
                  </a:lnTo>
                  <a:lnTo>
                    <a:pt x="82" y="68"/>
                  </a:lnTo>
                  <a:lnTo>
                    <a:pt x="112" y="61"/>
                  </a:lnTo>
                  <a:lnTo>
                    <a:pt x="137" y="52"/>
                  </a:lnTo>
                  <a:lnTo>
                    <a:pt x="158" y="39"/>
                  </a:lnTo>
                  <a:lnTo>
                    <a:pt x="178" y="26"/>
                  </a:lnTo>
                  <a:lnTo>
                    <a:pt x="200" y="13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2" name="Freeform 73"/>
            <p:cNvSpPr>
              <a:spLocks/>
            </p:cNvSpPr>
            <p:nvPr/>
          </p:nvSpPr>
          <p:spPr bwMode="auto">
            <a:xfrm>
              <a:off x="2403" y="2137"/>
              <a:ext cx="171" cy="390"/>
            </a:xfrm>
            <a:custGeom>
              <a:avLst/>
              <a:gdLst>
                <a:gd name="T0" fmla="*/ 42 w 343"/>
                <a:gd name="T1" fmla="*/ 3 h 780"/>
                <a:gd name="T2" fmla="*/ 42 w 343"/>
                <a:gd name="T3" fmla="*/ 12 h 780"/>
                <a:gd name="T4" fmla="*/ 40 w 343"/>
                <a:gd name="T5" fmla="*/ 18 h 780"/>
                <a:gd name="T6" fmla="*/ 36 w 343"/>
                <a:gd name="T7" fmla="*/ 23 h 780"/>
                <a:gd name="T8" fmla="*/ 31 w 343"/>
                <a:gd name="T9" fmla="*/ 27 h 780"/>
                <a:gd name="T10" fmla="*/ 26 w 343"/>
                <a:gd name="T11" fmla="*/ 31 h 780"/>
                <a:gd name="T12" fmla="*/ 22 w 343"/>
                <a:gd name="T13" fmla="*/ 37 h 780"/>
                <a:gd name="T14" fmla="*/ 19 w 343"/>
                <a:gd name="T15" fmla="*/ 43 h 780"/>
                <a:gd name="T16" fmla="*/ 17 w 343"/>
                <a:gd name="T17" fmla="*/ 49 h 780"/>
                <a:gd name="T18" fmla="*/ 17 w 343"/>
                <a:gd name="T19" fmla="*/ 53 h 780"/>
                <a:gd name="T20" fmla="*/ 18 w 343"/>
                <a:gd name="T21" fmla="*/ 56 h 780"/>
                <a:gd name="T22" fmla="*/ 19 w 343"/>
                <a:gd name="T23" fmla="*/ 61 h 780"/>
                <a:gd name="T24" fmla="*/ 17 w 343"/>
                <a:gd name="T25" fmla="*/ 68 h 780"/>
                <a:gd name="T26" fmla="*/ 16 w 343"/>
                <a:gd name="T27" fmla="*/ 72 h 780"/>
                <a:gd name="T28" fmla="*/ 14 w 343"/>
                <a:gd name="T29" fmla="*/ 76 h 780"/>
                <a:gd name="T30" fmla="*/ 12 w 343"/>
                <a:gd name="T31" fmla="*/ 80 h 780"/>
                <a:gd name="T32" fmla="*/ 9 w 343"/>
                <a:gd name="T33" fmla="*/ 83 h 780"/>
                <a:gd name="T34" fmla="*/ 7 w 343"/>
                <a:gd name="T35" fmla="*/ 86 h 780"/>
                <a:gd name="T36" fmla="*/ 4 w 343"/>
                <a:gd name="T37" fmla="*/ 90 h 780"/>
                <a:gd name="T38" fmla="*/ 2 w 343"/>
                <a:gd name="T39" fmla="*/ 94 h 780"/>
                <a:gd name="T40" fmla="*/ 0 w 343"/>
                <a:gd name="T41" fmla="*/ 98 h 780"/>
                <a:gd name="T42" fmla="*/ 1 w 343"/>
                <a:gd name="T43" fmla="*/ 94 h 780"/>
                <a:gd name="T44" fmla="*/ 2 w 343"/>
                <a:gd name="T45" fmla="*/ 91 h 780"/>
                <a:gd name="T46" fmla="*/ 3 w 343"/>
                <a:gd name="T47" fmla="*/ 88 h 780"/>
                <a:gd name="T48" fmla="*/ 4 w 343"/>
                <a:gd name="T49" fmla="*/ 85 h 780"/>
                <a:gd name="T50" fmla="*/ 5 w 343"/>
                <a:gd name="T51" fmla="*/ 81 h 780"/>
                <a:gd name="T52" fmla="*/ 6 w 343"/>
                <a:gd name="T53" fmla="*/ 78 h 780"/>
                <a:gd name="T54" fmla="*/ 6 w 343"/>
                <a:gd name="T55" fmla="*/ 74 h 780"/>
                <a:gd name="T56" fmla="*/ 6 w 343"/>
                <a:gd name="T57" fmla="*/ 70 h 780"/>
                <a:gd name="T58" fmla="*/ 6 w 343"/>
                <a:gd name="T59" fmla="*/ 62 h 780"/>
                <a:gd name="T60" fmla="*/ 4 w 343"/>
                <a:gd name="T61" fmla="*/ 56 h 780"/>
                <a:gd name="T62" fmla="*/ 3 w 343"/>
                <a:gd name="T63" fmla="*/ 50 h 780"/>
                <a:gd name="T64" fmla="*/ 3 w 343"/>
                <a:gd name="T65" fmla="*/ 46 h 780"/>
                <a:gd name="T66" fmla="*/ 4 w 343"/>
                <a:gd name="T67" fmla="*/ 42 h 780"/>
                <a:gd name="T68" fmla="*/ 6 w 343"/>
                <a:gd name="T69" fmla="*/ 40 h 780"/>
                <a:gd name="T70" fmla="*/ 7 w 343"/>
                <a:gd name="T71" fmla="*/ 37 h 780"/>
                <a:gd name="T72" fmla="*/ 9 w 343"/>
                <a:gd name="T73" fmla="*/ 35 h 780"/>
                <a:gd name="T74" fmla="*/ 12 w 343"/>
                <a:gd name="T75" fmla="*/ 31 h 780"/>
                <a:gd name="T76" fmla="*/ 14 w 343"/>
                <a:gd name="T77" fmla="*/ 29 h 780"/>
                <a:gd name="T78" fmla="*/ 15 w 343"/>
                <a:gd name="T79" fmla="*/ 26 h 780"/>
                <a:gd name="T80" fmla="*/ 17 w 343"/>
                <a:gd name="T81" fmla="*/ 24 h 780"/>
                <a:gd name="T82" fmla="*/ 18 w 343"/>
                <a:gd name="T83" fmla="*/ 19 h 780"/>
                <a:gd name="T84" fmla="*/ 17 w 343"/>
                <a:gd name="T85" fmla="*/ 12 h 780"/>
                <a:gd name="T86" fmla="*/ 15 w 343"/>
                <a:gd name="T87" fmla="*/ 6 h 780"/>
                <a:gd name="T88" fmla="*/ 14 w 343"/>
                <a:gd name="T89" fmla="*/ 0 h 780"/>
                <a:gd name="T90" fmla="*/ 19 w 343"/>
                <a:gd name="T91" fmla="*/ 3 h 780"/>
                <a:gd name="T92" fmla="*/ 23 w 343"/>
                <a:gd name="T93" fmla="*/ 5 h 780"/>
                <a:gd name="T94" fmla="*/ 27 w 343"/>
                <a:gd name="T95" fmla="*/ 5 h 780"/>
                <a:gd name="T96" fmla="*/ 30 w 343"/>
                <a:gd name="T97" fmla="*/ 5 h 780"/>
                <a:gd name="T98" fmla="*/ 33 w 343"/>
                <a:gd name="T99" fmla="*/ 5 h 780"/>
                <a:gd name="T100" fmla="*/ 36 w 343"/>
                <a:gd name="T101" fmla="*/ 5 h 780"/>
                <a:gd name="T102" fmla="*/ 39 w 343"/>
                <a:gd name="T103" fmla="*/ 3 h 780"/>
                <a:gd name="T104" fmla="*/ 42 w 343"/>
                <a:gd name="T105" fmla="*/ 3 h 78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43"/>
                <a:gd name="T160" fmla="*/ 0 h 780"/>
                <a:gd name="T161" fmla="*/ 343 w 343"/>
                <a:gd name="T162" fmla="*/ 780 h 78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43" h="780">
                  <a:moveTo>
                    <a:pt x="343" y="27"/>
                  </a:moveTo>
                  <a:lnTo>
                    <a:pt x="340" y="90"/>
                  </a:lnTo>
                  <a:lnTo>
                    <a:pt x="321" y="139"/>
                  </a:lnTo>
                  <a:lnTo>
                    <a:pt x="290" y="181"/>
                  </a:lnTo>
                  <a:lnTo>
                    <a:pt x="254" y="218"/>
                  </a:lnTo>
                  <a:lnTo>
                    <a:pt x="215" y="255"/>
                  </a:lnTo>
                  <a:lnTo>
                    <a:pt x="180" y="293"/>
                  </a:lnTo>
                  <a:lnTo>
                    <a:pt x="153" y="339"/>
                  </a:lnTo>
                  <a:lnTo>
                    <a:pt x="138" y="394"/>
                  </a:lnTo>
                  <a:lnTo>
                    <a:pt x="140" y="429"/>
                  </a:lnTo>
                  <a:lnTo>
                    <a:pt x="149" y="455"/>
                  </a:lnTo>
                  <a:lnTo>
                    <a:pt x="153" y="488"/>
                  </a:lnTo>
                  <a:lnTo>
                    <a:pt x="142" y="537"/>
                  </a:lnTo>
                  <a:lnTo>
                    <a:pt x="129" y="574"/>
                  </a:lnTo>
                  <a:lnTo>
                    <a:pt x="112" y="605"/>
                  </a:lnTo>
                  <a:lnTo>
                    <a:pt x="96" y="635"/>
                  </a:lnTo>
                  <a:lnTo>
                    <a:pt x="77" y="660"/>
                  </a:lnTo>
                  <a:lnTo>
                    <a:pt x="57" y="688"/>
                  </a:lnTo>
                  <a:lnTo>
                    <a:pt x="37" y="715"/>
                  </a:lnTo>
                  <a:lnTo>
                    <a:pt x="19" y="747"/>
                  </a:lnTo>
                  <a:lnTo>
                    <a:pt x="0" y="780"/>
                  </a:lnTo>
                  <a:lnTo>
                    <a:pt x="10" y="752"/>
                  </a:lnTo>
                  <a:lnTo>
                    <a:pt x="19" y="726"/>
                  </a:lnTo>
                  <a:lnTo>
                    <a:pt x="28" y="699"/>
                  </a:lnTo>
                  <a:lnTo>
                    <a:pt x="37" y="673"/>
                  </a:lnTo>
                  <a:lnTo>
                    <a:pt x="44" y="646"/>
                  </a:lnTo>
                  <a:lnTo>
                    <a:pt x="52" y="618"/>
                  </a:lnTo>
                  <a:lnTo>
                    <a:pt x="55" y="589"/>
                  </a:lnTo>
                  <a:lnTo>
                    <a:pt x="55" y="558"/>
                  </a:lnTo>
                  <a:lnTo>
                    <a:pt x="48" y="503"/>
                  </a:lnTo>
                  <a:lnTo>
                    <a:pt x="33" y="453"/>
                  </a:lnTo>
                  <a:lnTo>
                    <a:pt x="24" y="407"/>
                  </a:lnTo>
                  <a:lnTo>
                    <a:pt x="26" y="361"/>
                  </a:lnTo>
                  <a:lnTo>
                    <a:pt x="35" y="336"/>
                  </a:lnTo>
                  <a:lnTo>
                    <a:pt x="48" y="313"/>
                  </a:lnTo>
                  <a:lnTo>
                    <a:pt x="63" y="291"/>
                  </a:lnTo>
                  <a:lnTo>
                    <a:pt x="79" y="273"/>
                  </a:lnTo>
                  <a:lnTo>
                    <a:pt x="96" y="253"/>
                  </a:lnTo>
                  <a:lnTo>
                    <a:pt x="112" y="235"/>
                  </a:lnTo>
                  <a:lnTo>
                    <a:pt x="127" y="213"/>
                  </a:lnTo>
                  <a:lnTo>
                    <a:pt x="140" y="189"/>
                  </a:lnTo>
                  <a:lnTo>
                    <a:pt x="147" y="148"/>
                  </a:lnTo>
                  <a:lnTo>
                    <a:pt x="140" y="99"/>
                  </a:lnTo>
                  <a:lnTo>
                    <a:pt x="127" y="49"/>
                  </a:lnTo>
                  <a:lnTo>
                    <a:pt x="114" y="0"/>
                  </a:lnTo>
                  <a:lnTo>
                    <a:pt x="155" y="22"/>
                  </a:lnTo>
                  <a:lnTo>
                    <a:pt x="189" y="35"/>
                  </a:lnTo>
                  <a:lnTo>
                    <a:pt x="219" y="40"/>
                  </a:lnTo>
                  <a:lnTo>
                    <a:pt x="244" y="40"/>
                  </a:lnTo>
                  <a:lnTo>
                    <a:pt x="268" y="38"/>
                  </a:lnTo>
                  <a:lnTo>
                    <a:pt x="292" y="33"/>
                  </a:lnTo>
                  <a:lnTo>
                    <a:pt x="316" y="29"/>
                  </a:lnTo>
                  <a:lnTo>
                    <a:pt x="343" y="27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3" name="Freeform 74"/>
            <p:cNvSpPr>
              <a:spLocks/>
            </p:cNvSpPr>
            <p:nvPr/>
          </p:nvSpPr>
          <p:spPr bwMode="auto">
            <a:xfrm>
              <a:off x="2088" y="2054"/>
              <a:ext cx="350" cy="297"/>
            </a:xfrm>
            <a:custGeom>
              <a:avLst/>
              <a:gdLst>
                <a:gd name="T0" fmla="*/ 86 w 699"/>
                <a:gd name="T1" fmla="*/ 22 h 592"/>
                <a:gd name="T2" fmla="*/ 81 w 699"/>
                <a:gd name="T3" fmla="*/ 27 h 592"/>
                <a:gd name="T4" fmla="*/ 75 w 699"/>
                <a:gd name="T5" fmla="*/ 30 h 592"/>
                <a:gd name="T6" fmla="*/ 69 w 699"/>
                <a:gd name="T7" fmla="*/ 32 h 592"/>
                <a:gd name="T8" fmla="*/ 62 w 699"/>
                <a:gd name="T9" fmla="*/ 33 h 592"/>
                <a:gd name="T10" fmla="*/ 56 w 699"/>
                <a:gd name="T11" fmla="*/ 35 h 592"/>
                <a:gd name="T12" fmla="*/ 50 w 699"/>
                <a:gd name="T13" fmla="*/ 37 h 592"/>
                <a:gd name="T14" fmla="*/ 44 w 699"/>
                <a:gd name="T15" fmla="*/ 41 h 592"/>
                <a:gd name="T16" fmla="*/ 40 w 699"/>
                <a:gd name="T17" fmla="*/ 45 h 592"/>
                <a:gd name="T18" fmla="*/ 39 w 699"/>
                <a:gd name="T19" fmla="*/ 49 h 592"/>
                <a:gd name="T20" fmla="*/ 38 w 699"/>
                <a:gd name="T21" fmla="*/ 52 h 592"/>
                <a:gd name="T22" fmla="*/ 35 w 699"/>
                <a:gd name="T23" fmla="*/ 56 h 592"/>
                <a:gd name="T24" fmla="*/ 28 w 699"/>
                <a:gd name="T25" fmla="*/ 62 h 592"/>
                <a:gd name="T26" fmla="*/ 20 w 699"/>
                <a:gd name="T27" fmla="*/ 66 h 592"/>
                <a:gd name="T28" fmla="*/ 13 w 699"/>
                <a:gd name="T29" fmla="*/ 69 h 592"/>
                <a:gd name="T30" fmla="*/ 5 w 699"/>
                <a:gd name="T31" fmla="*/ 72 h 592"/>
                <a:gd name="T32" fmla="*/ 3 w 699"/>
                <a:gd name="T33" fmla="*/ 72 h 592"/>
                <a:gd name="T34" fmla="*/ 9 w 699"/>
                <a:gd name="T35" fmla="*/ 68 h 592"/>
                <a:gd name="T36" fmla="*/ 14 w 699"/>
                <a:gd name="T37" fmla="*/ 64 h 592"/>
                <a:gd name="T38" fmla="*/ 19 w 699"/>
                <a:gd name="T39" fmla="*/ 58 h 592"/>
                <a:gd name="T40" fmla="*/ 23 w 699"/>
                <a:gd name="T41" fmla="*/ 52 h 592"/>
                <a:gd name="T42" fmla="*/ 25 w 699"/>
                <a:gd name="T43" fmla="*/ 45 h 592"/>
                <a:gd name="T44" fmla="*/ 27 w 699"/>
                <a:gd name="T45" fmla="*/ 40 h 592"/>
                <a:gd name="T46" fmla="*/ 30 w 699"/>
                <a:gd name="T47" fmla="*/ 35 h 592"/>
                <a:gd name="T48" fmla="*/ 34 w 699"/>
                <a:gd name="T49" fmla="*/ 30 h 592"/>
                <a:gd name="T50" fmla="*/ 40 w 699"/>
                <a:gd name="T51" fmla="*/ 28 h 592"/>
                <a:gd name="T52" fmla="*/ 47 w 699"/>
                <a:gd name="T53" fmla="*/ 26 h 592"/>
                <a:gd name="T54" fmla="*/ 53 w 699"/>
                <a:gd name="T55" fmla="*/ 24 h 592"/>
                <a:gd name="T56" fmla="*/ 57 w 699"/>
                <a:gd name="T57" fmla="*/ 20 h 592"/>
                <a:gd name="T58" fmla="*/ 60 w 699"/>
                <a:gd name="T59" fmla="*/ 16 h 592"/>
                <a:gd name="T60" fmla="*/ 63 w 699"/>
                <a:gd name="T61" fmla="*/ 10 h 592"/>
                <a:gd name="T62" fmla="*/ 64 w 699"/>
                <a:gd name="T63" fmla="*/ 3 h 592"/>
                <a:gd name="T64" fmla="*/ 68 w 699"/>
                <a:gd name="T65" fmla="*/ 5 h 592"/>
                <a:gd name="T66" fmla="*/ 74 w 699"/>
                <a:gd name="T67" fmla="*/ 12 h 592"/>
                <a:gd name="T68" fmla="*/ 79 w 699"/>
                <a:gd name="T69" fmla="*/ 15 h 592"/>
                <a:gd name="T70" fmla="*/ 85 w 699"/>
                <a:gd name="T71" fmla="*/ 17 h 5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99"/>
                <a:gd name="T109" fmla="*/ 0 h 592"/>
                <a:gd name="T110" fmla="*/ 699 w 699"/>
                <a:gd name="T111" fmla="*/ 592 h 59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99" h="592">
                  <a:moveTo>
                    <a:pt x="699" y="148"/>
                  </a:moveTo>
                  <a:lnTo>
                    <a:pt x="683" y="176"/>
                  </a:lnTo>
                  <a:lnTo>
                    <a:pt x="662" y="198"/>
                  </a:lnTo>
                  <a:lnTo>
                    <a:pt x="642" y="216"/>
                  </a:lnTo>
                  <a:lnTo>
                    <a:pt x="618" y="229"/>
                  </a:lnTo>
                  <a:lnTo>
                    <a:pt x="596" y="240"/>
                  </a:lnTo>
                  <a:lnTo>
                    <a:pt x="571" y="247"/>
                  </a:lnTo>
                  <a:lnTo>
                    <a:pt x="545" y="255"/>
                  </a:lnTo>
                  <a:lnTo>
                    <a:pt x="519" y="258"/>
                  </a:lnTo>
                  <a:lnTo>
                    <a:pt x="494" y="264"/>
                  </a:lnTo>
                  <a:lnTo>
                    <a:pt x="468" y="269"/>
                  </a:lnTo>
                  <a:lnTo>
                    <a:pt x="442" y="275"/>
                  </a:lnTo>
                  <a:lnTo>
                    <a:pt x="417" y="282"/>
                  </a:lnTo>
                  <a:lnTo>
                    <a:pt x="393" y="291"/>
                  </a:lnTo>
                  <a:lnTo>
                    <a:pt x="369" y="304"/>
                  </a:lnTo>
                  <a:lnTo>
                    <a:pt x="347" y="321"/>
                  </a:lnTo>
                  <a:lnTo>
                    <a:pt x="327" y="343"/>
                  </a:lnTo>
                  <a:lnTo>
                    <a:pt x="316" y="359"/>
                  </a:lnTo>
                  <a:lnTo>
                    <a:pt x="310" y="374"/>
                  </a:lnTo>
                  <a:lnTo>
                    <a:pt x="307" y="387"/>
                  </a:lnTo>
                  <a:lnTo>
                    <a:pt x="303" y="401"/>
                  </a:lnTo>
                  <a:lnTo>
                    <a:pt x="297" y="414"/>
                  </a:lnTo>
                  <a:lnTo>
                    <a:pt x="288" y="431"/>
                  </a:lnTo>
                  <a:lnTo>
                    <a:pt x="274" y="447"/>
                  </a:lnTo>
                  <a:lnTo>
                    <a:pt x="252" y="466"/>
                  </a:lnTo>
                  <a:lnTo>
                    <a:pt x="220" y="488"/>
                  </a:lnTo>
                  <a:lnTo>
                    <a:pt x="189" y="506"/>
                  </a:lnTo>
                  <a:lnTo>
                    <a:pt x="160" y="521"/>
                  </a:lnTo>
                  <a:lnTo>
                    <a:pt x="129" y="534"/>
                  </a:lnTo>
                  <a:lnTo>
                    <a:pt x="99" y="546"/>
                  </a:lnTo>
                  <a:lnTo>
                    <a:pt x="66" y="559"/>
                  </a:lnTo>
                  <a:lnTo>
                    <a:pt x="35" y="574"/>
                  </a:lnTo>
                  <a:lnTo>
                    <a:pt x="0" y="592"/>
                  </a:lnTo>
                  <a:lnTo>
                    <a:pt x="22" y="574"/>
                  </a:lnTo>
                  <a:lnTo>
                    <a:pt x="46" y="557"/>
                  </a:lnTo>
                  <a:lnTo>
                    <a:pt x="68" y="539"/>
                  </a:lnTo>
                  <a:lnTo>
                    <a:pt x="90" y="523"/>
                  </a:lnTo>
                  <a:lnTo>
                    <a:pt x="112" y="504"/>
                  </a:lnTo>
                  <a:lnTo>
                    <a:pt x="132" y="484"/>
                  </a:lnTo>
                  <a:lnTo>
                    <a:pt x="151" y="460"/>
                  </a:lnTo>
                  <a:lnTo>
                    <a:pt x="169" y="434"/>
                  </a:lnTo>
                  <a:lnTo>
                    <a:pt x="182" y="409"/>
                  </a:lnTo>
                  <a:lnTo>
                    <a:pt x="191" y="385"/>
                  </a:lnTo>
                  <a:lnTo>
                    <a:pt x="200" y="359"/>
                  </a:lnTo>
                  <a:lnTo>
                    <a:pt x="208" y="335"/>
                  </a:lnTo>
                  <a:lnTo>
                    <a:pt x="215" y="313"/>
                  </a:lnTo>
                  <a:lnTo>
                    <a:pt x="224" y="291"/>
                  </a:lnTo>
                  <a:lnTo>
                    <a:pt x="235" y="273"/>
                  </a:lnTo>
                  <a:lnTo>
                    <a:pt x="250" y="255"/>
                  </a:lnTo>
                  <a:lnTo>
                    <a:pt x="272" y="238"/>
                  </a:lnTo>
                  <a:lnTo>
                    <a:pt x="296" y="225"/>
                  </a:lnTo>
                  <a:lnTo>
                    <a:pt x="319" y="218"/>
                  </a:lnTo>
                  <a:lnTo>
                    <a:pt x="343" y="211"/>
                  </a:lnTo>
                  <a:lnTo>
                    <a:pt x="369" y="203"/>
                  </a:lnTo>
                  <a:lnTo>
                    <a:pt x="393" y="196"/>
                  </a:lnTo>
                  <a:lnTo>
                    <a:pt x="417" y="185"/>
                  </a:lnTo>
                  <a:lnTo>
                    <a:pt x="440" y="172"/>
                  </a:lnTo>
                  <a:lnTo>
                    <a:pt x="455" y="159"/>
                  </a:lnTo>
                  <a:lnTo>
                    <a:pt x="468" y="141"/>
                  </a:lnTo>
                  <a:lnTo>
                    <a:pt x="479" y="121"/>
                  </a:lnTo>
                  <a:lnTo>
                    <a:pt x="488" y="97"/>
                  </a:lnTo>
                  <a:lnTo>
                    <a:pt x="497" y="73"/>
                  </a:lnTo>
                  <a:lnTo>
                    <a:pt x="505" y="47"/>
                  </a:lnTo>
                  <a:lnTo>
                    <a:pt x="512" y="23"/>
                  </a:lnTo>
                  <a:lnTo>
                    <a:pt x="519" y="0"/>
                  </a:lnTo>
                  <a:lnTo>
                    <a:pt x="541" y="40"/>
                  </a:lnTo>
                  <a:lnTo>
                    <a:pt x="563" y="69"/>
                  </a:lnTo>
                  <a:lnTo>
                    <a:pt x="585" y="91"/>
                  </a:lnTo>
                  <a:lnTo>
                    <a:pt x="607" y="106"/>
                  </a:lnTo>
                  <a:lnTo>
                    <a:pt x="629" y="117"/>
                  </a:lnTo>
                  <a:lnTo>
                    <a:pt x="653" y="126"/>
                  </a:lnTo>
                  <a:lnTo>
                    <a:pt x="675" y="135"/>
                  </a:lnTo>
                  <a:lnTo>
                    <a:pt x="699" y="148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4" name="Freeform 75"/>
            <p:cNvSpPr>
              <a:spLocks/>
            </p:cNvSpPr>
            <p:nvPr/>
          </p:nvSpPr>
          <p:spPr bwMode="auto">
            <a:xfrm>
              <a:off x="1924" y="1936"/>
              <a:ext cx="412" cy="147"/>
            </a:xfrm>
            <a:custGeom>
              <a:avLst/>
              <a:gdLst>
                <a:gd name="T0" fmla="*/ 100 w 824"/>
                <a:gd name="T1" fmla="*/ 29 h 293"/>
                <a:gd name="T2" fmla="*/ 93 w 824"/>
                <a:gd name="T3" fmla="*/ 31 h 293"/>
                <a:gd name="T4" fmla="*/ 87 w 824"/>
                <a:gd name="T5" fmla="*/ 31 h 293"/>
                <a:gd name="T6" fmla="*/ 80 w 824"/>
                <a:gd name="T7" fmla="*/ 30 h 293"/>
                <a:gd name="T8" fmla="*/ 74 w 824"/>
                <a:gd name="T9" fmla="*/ 28 h 293"/>
                <a:gd name="T10" fmla="*/ 68 w 824"/>
                <a:gd name="T11" fmla="*/ 26 h 293"/>
                <a:gd name="T12" fmla="*/ 60 w 824"/>
                <a:gd name="T13" fmla="*/ 25 h 293"/>
                <a:gd name="T14" fmla="*/ 54 w 824"/>
                <a:gd name="T15" fmla="*/ 26 h 293"/>
                <a:gd name="T16" fmla="*/ 49 w 824"/>
                <a:gd name="T17" fmla="*/ 28 h 293"/>
                <a:gd name="T18" fmla="*/ 46 w 824"/>
                <a:gd name="T19" fmla="*/ 31 h 293"/>
                <a:gd name="T20" fmla="*/ 44 w 824"/>
                <a:gd name="T21" fmla="*/ 33 h 293"/>
                <a:gd name="T22" fmla="*/ 39 w 824"/>
                <a:gd name="T23" fmla="*/ 35 h 293"/>
                <a:gd name="T24" fmla="*/ 30 w 824"/>
                <a:gd name="T25" fmla="*/ 37 h 293"/>
                <a:gd name="T26" fmla="*/ 22 w 824"/>
                <a:gd name="T27" fmla="*/ 37 h 293"/>
                <a:gd name="T28" fmla="*/ 13 w 824"/>
                <a:gd name="T29" fmla="*/ 36 h 293"/>
                <a:gd name="T30" fmla="*/ 5 w 824"/>
                <a:gd name="T31" fmla="*/ 35 h 293"/>
                <a:gd name="T32" fmla="*/ 3 w 824"/>
                <a:gd name="T33" fmla="*/ 35 h 293"/>
                <a:gd name="T34" fmla="*/ 11 w 824"/>
                <a:gd name="T35" fmla="*/ 33 h 293"/>
                <a:gd name="T36" fmla="*/ 18 w 824"/>
                <a:gd name="T37" fmla="*/ 32 h 293"/>
                <a:gd name="T38" fmla="*/ 25 w 824"/>
                <a:gd name="T39" fmla="*/ 30 h 293"/>
                <a:gd name="T40" fmla="*/ 30 w 824"/>
                <a:gd name="T41" fmla="*/ 26 h 293"/>
                <a:gd name="T42" fmla="*/ 36 w 824"/>
                <a:gd name="T43" fmla="*/ 22 h 293"/>
                <a:gd name="T44" fmla="*/ 40 w 824"/>
                <a:gd name="T45" fmla="*/ 17 h 293"/>
                <a:gd name="T46" fmla="*/ 45 w 824"/>
                <a:gd name="T47" fmla="*/ 14 h 293"/>
                <a:gd name="T48" fmla="*/ 51 w 824"/>
                <a:gd name="T49" fmla="*/ 12 h 293"/>
                <a:gd name="T50" fmla="*/ 57 w 824"/>
                <a:gd name="T51" fmla="*/ 13 h 293"/>
                <a:gd name="T52" fmla="*/ 63 w 824"/>
                <a:gd name="T53" fmla="*/ 14 h 293"/>
                <a:gd name="T54" fmla="*/ 70 w 824"/>
                <a:gd name="T55" fmla="*/ 15 h 293"/>
                <a:gd name="T56" fmla="*/ 76 w 824"/>
                <a:gd name="T57" fmla="*/ 14 h 293"/>
                <a:gd name="T58" fmla="*/ 81 w 824"/>
                <a:gd name="T59" fmla="*/ 11 h 293"/>
                <a:gd name="T60" fmla="*/ 85 w 824"/>
                <a:gd name="T61" fmla="*/ 7 h 293"/>
                <a:gd name="T62" fmla="*/ 90 w 824"/>
                <a:gd name="T63" fmla="*/ 2 h 293"/>
                <a:gd name="T64" fmla="*/ 92 w 824"/>
                <a:gd name="T65" fmla="*/ 6 h 293"/>
                <a:gd name="T66" fmla="*/ 94 w 824"/>
                <a:gd name="T67" fmla="*/ 14 h 293"/>
                <a:gd name="T68" fmla="*/ 98 w 824"/>
                <a:gd name="T69" fmla="*/ 20 h 293"/>
                <a:gd name="T70" fmla="*/ 102 w 824"/>
                <a:gd name="T71" fmla="*/ 24 h 29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24"/>
                <a:gd name="T109" fmla="*/ 0 h 293"/>
                <a:gd name="T110" fmla="*/ 824 w 824"/>
                <a:gd name="T111" fmla="*/ 293 h 29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24" h="293">
                  <a:moveTo>
                    <a:pt x="824" y="214"/>
                  </a:moveTo>
                  <a:lnTo>
                    <a:pt x="796" y="231"/>
                  </a:lnTo>
                  <a:lnTo>
                    <a:pt x="768" y="242"/>
                  </a:lnTo>
                  <a:lnTo>
                    <a:pt x="743" y="248"/>
                  </a:lnTo>
                  <a:lnTo>
                    <a:pt x="715" y="249"/>
                  </a:lnTo>
                  <a:lnTo>
                    <a:pt x="690" y="248"/>
                  </a:lnTo>
                  <a:lnTo>
                    <a:pt x="664" y="244"/>
                  </a:lnTo>
                  <a:lnTo>
                    <a:pt x="640" y="237"/>
                  </a:lnTo>
                  <a:lnTo>
                    <a:pt x="614" y="229"/>
                  </a:lnTo>
                  <a:lnTo>
                    <a:pt x="589" y="220"/>
                  </a:lnTo>
                  <a:lnTo>
                    <a:pt x="565" y="213"/>
                  </a:lnTo>
                  <a:lnTo>
                    <a:pt x="539" y="205"/>
                  </a:lnTo>
                  <a:lnTo>
                    <a:pt x="514" y="200"/>
                  </a:lnTo>
                  <a:lnTo>
                    <a:pt x="486" y="198"/>
                  </a:lnTo>
                  <a:lnTo>
                    <a:pt x="460" y="198"/>
                  </a:lnTo>
                  <a:lnTo>
                    <a:pt x="433" y="203"/>
                  </a:lnTo>
                  <a:lnTo>
                    <a:pt x="405" y="213"/>
                  </a:lnTo>
                  <a:lnTo>
                    <a:pt x="389" y="222"/>
                  </a:lnTo>
                  <a:lnTo>
                    <a:pt x="376" y="231"/>
                  </a:lnTo>
                  <a:lnTo>
                    <a:pt x="365" y="242"/>
                  </a:lnTo>
                  <a:lnTo>
                    <a:pt x="356" y="251"/>
                  </a:lnTo>
                  <a:lnTo>
                    <a:pt x="345" y="262"/>
                  </a:lnTo>
                  <a:lnTo>
                    <a:pt x="328" y="271"/>
                  </a:lnTo>
                  <a:lnTo>
                    <a:pt x="308" y="279"/>
                  </a:lnTo>
                  <a:lnTo>
                    <a:pt x="281" y="286"/>
                  </a:lnTo>
                  <a:lnTo>
                    <a:pt x="242" y="292"/>
                  </a:lnTo>
                  <a:lnTo>
                    <a:pt x="207" y="293"/>
                  </a:lnTo>
                  <a:lnTo>
                    <a:pt x="172" y="292"/>
                  </a:lnTo>
                  <a:lnTo>
                    <a:pt x="141" y="288"/>
                  </a:lnTo>
                  <a:lnTo>
                    <a:pt x="108" y="284"/>
                  </a:lnTo>
                  <a:lnTo>
                    <a:pt x="73" y="281"/>
                  </a:lnTo>
                  <a:lnTo>
                    <a:pt x="38" y="279"/>
                  </a:lnTo>
                  <a:lnTo>
                    <a:pt x="0" y="279"/>
                  </a:lnTo>
                  <a:lnTo>
                    <a:pt x="29" y="273"/>
                  </a:lnTo>
                  <a:lnTo>
                    <a:pt x="57" y="270"/>
                  </a:lnTo>
                  <a:lnTo>
                    <a:pt x="84" y="264"/>
                  </a:lnTo>
                  <a:lnTo>
                    <a:pt x="112" y="260"/>
                  </a:lnTo>
                  <a:lnTo>
                    <a:pt x="139" y="253"/>
                  </a:lnTo>
                  <a:lnTo>
                    <a:pt x="167" y="246"/>
                  </a:lnTo>
                  <a:lnTo>
                    <a:pt x="193" y="235"/>
                  </a:lnTo>
                  <a:lnTo>
                    <a:pt x="220" y="220"/>
                  </a:lnTo>
                  <a:lnTo>
                    <a:pt x="244" y="203"/>
                  </a:lnTo>
                  <a:lnTo>
                    <a:pt x="264" y="187"/>
                  </a:lnTo>
                  <a:lnTo>
                    <a:pt x="284" y="169"/>
                  </a:lnTo>
                  <a:lnTo>
                    <a:pt x="303" y="150"/>
                  </a:lnTo>
                  <a:lnTo>
                    <a:pt x="319" y="134"/>
                  </a:lnTo>
                  <a:lnTo>
                    <a:pt x="337" y="119"/>
                  </a:lnTo>
                  <a:lnTo>
                    <a:pt x="356" y="108"/>
                  </a:lnTo>
                  <a:lnTo>
                    <a:pt x="378" y="99"/>
                  </a:lnTo>
                  <a:lnTo>
                    <a:pt x="405" y="93"/>
                  </a:lnTo>
                  <a:lnTo>
                    <a:pt x="431" y="93"/>
                  </a:lnTo>
                  <a:lnTo>
                    <a:pt x="457" y="97"/>
                  </a:lnTo>
                  <a:lnTo>
                    <a:pt x="482" y="103"/>
                  </a:lnTo>
                  <a:lnTo>
                    <a:pt x="506" y="108"/>
                  </a:lnTo>
                  <a:lnTo>
                    <a:pt x="532" y="114"/>
                  </a:lnTo>
                  <a:lnTo>
                    <a:pt x="558" y="115"/>
                  </a:lnTo>
                  <a:lnTo>
                    <a:pt x="585" y="115"/>
                  </a:lnTo>
                  <a:lnTo>
                    <a:pt x="603" y="110"/>
                  </a:lnTo>
                  <a:lnTo>
                    <a:pt x="624" y="101"/>
                  </a:lnTo>
                  <a:lnTo>
                    <a:pt x="642" y="88"/>
                  </a:lnTo>
                  <a:lnTo>
                    <a:pt x="662" y="71"/>
                  </a:lnTo>
                  <a:lnTo>
                    <a:pt x="680" y="53"/>
                  </a:lnTo>
                  <a:lnTo>
                    <a:pt x="699" y="35"/>
                  </a:lnTo>
                  <a:lnTo>
                    <a:pt x="717" y="16"/>
                  </a:lnTo>
                  <a:lnTo>
                    <a:pt x="735" y="0"/>
                  </a:lnTo>
                  <a:lnTo>
                    <a:pt x="735" y="46"/>
                  </a:lnTo>
                  <a:lnTo>
                    <a:pt x="741" y="82"/>
                  </a:lnTo>
                  <a:lnTo>
                    <a:pt x="752" y="110"/>
                  </a:lnTo>
                  <a:lnTo>
                    <a:pt x="763" y="134"/>
                  </a:lnTo>
                  <a:lnTo>
                    <a:pt x="778" y="154"/>
                  </a:lnTo>
                  <a:lnTo>
                    <a:pt x="794" y="172"/>
                  </a:lnTo>
                  <a:lnTo>
                    <a:pt x="809" y="192"/>
                  </a:lnTo>
                  <a:lnTo>
                    <a:pt x="824" y="214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5" name="Freeform 76"/>
            <p:cNvSpPr>
              <a:spLocks/>
            </p:cNvSpPr>
            <p:nvPr/>
          </p:nvSpPr>
          <p:spPr bwMode="auto">
            <a:xfrm>
              <a:off x="1908" y="1745"/>
              <a:ext cx="391" cy="167"/>
            </a:xfrm>
            <a:custGeom>
              <a:avLst/>
              <a:gdLst>
                <a:gd name="T0" fmla="*/ 91 w 781"/>
                <a:gd name="T1" fmla="*/ 42 h 334"/>
                <a:gd name="T2" fmla="*/ 84 w 781"/>
                <a:gd name="T3" fmla="*/ 41 h 334"/>
                <a:gd name="T4" fmla="*/ 79 w 781"/>
                <a:gd name="T5" fmla="*/ 38 h 334"/>
                <a:gd name="T6" fmla="*/ 74 w 781"/>
                <a:gd name="T7" fmla="*/ 33 h 334"/>
                <a:gd name="T8" fmla="*/ 69 w 781"/>
                <a:gd name="T9" fmla="*/ 28 h 334"/>
                <a:gd name="T10" fmla="*/ 64 w 781"/>
                <a:gd name="T11" fmla="*/ 23 h 334"/>
                <a:gd name="T12" fmla="*/ 59 w 781"/>
                <a:gd name="T13" fmla="*/ 20 h 334"/>
                <a:gd name="T14" fmla="*/ 53 w 781"/>
                <a:gd name="T15" fmla="*/ 18 h 334"/>
                <a:gd name="T16" fmla="*/ 47 w 781"/>
                <a:gd name="T17" fmla="*/ 17 h 334"/>
                <a:gd name="T18" fmla="*/ 43 w 781"/>
                <a:gd name="T19" fmla="*/ 18 h 334"/>
                <a:gd name="T20" fmla="*/ 40 w 781"/>
                <a:gd name="T21" fmla="*/ 19 h 334"/>
                <a:gd name="T22" fmla="*/ 35 w 781"/>
                <a:gd name="T23" fmla="*/ 19 h 334"/>
                <a:gd name="T24" fmla="*/ 27 w 781"/>
                <a:gd name="T25" fmla="*/ 15 h 334"/>
                <a:gd name="T26" fmla="*/ 19 w 781"/>
                <a:gd name="T27" fmla="*/ 11 h 334"/>
                <a:gd name="T28" fmla="*/ 12 w 781"/>
                <a:gd name="T29" fmla="*/ 7 h 334"/>
                <a:gd name="T30" fmla="*/ 5 w 781"/>
                <a:gd name="T31" fmla="*/ 3 h 334"/>
                <a:gd name="T32" fmla="*/ 4 w 781"/>
                <a:gd name="T33" fmla="*/ 1 h 334"/>
                <a:gd name="T34" fmla="*/ 10 w 781"/>
                <a:gd name="T35" fmla="*/ 3 h 334"/>
                <a:gd name="T36" fmla="*/ 17 w 781"/>
                <a:gd name="T37" fmla="*/ 5 h 334"/>
                <a:gd name="T38" fmla="*/ 24 w 781"/>
                <a:gd name="T39" fmla="*/ 6 h 334"/>
                <a:gd name="T40" fmla="*/ 32 w 781"/>
                <a:gd name="T41" fmla="*/ 6 h 334"/>
                <a:gd name="T42" fmla="*/ 38 w 781"/>
                <a:gd name="T43" fmla="*/ 5 h 334"/>
                <a:gd name="T44" fmla="*/ 44 w 781"/>
                <a:gd name="T45" fmla="*/ 3 h 334"/>
                <a:gd name="T46" fmla="*/ 50 w 781"/>
                <a:gd name="T47" fmla="*/ 3 h 334"/>
                <a:gd name="T48" fmla="*/ 56 w 781"/>
                <a:gd name="T49" fmla="*/ 3 h 334"/>
                <a:gd name="T50" fmla="*/ 62 w 781"/>
                <a:gd name="T51" fmla="*/ 6 h 334"/>
                <a:gd name="T52" fmla="*/ 66 w 781"/>
                <a:gd name="T53" fmla="*/ 11 h 334"/>
                <a:gd name="T54" fmla="*/ 72 w 781"/>
                <a:gd name="T55" fmla="*/ 14 h 334"/>
                <a:gd name="T56" fmla="*/ 77 w 781"/>
                <a:gd name="T57" fmla="*/ 17 h 334"/>
                <a:gd name="T58" fmla="*/ 83 w 781"/>
                <a:gd name="T59" fmla="*/ 17 h 334"/>
                <a:gd name="T60" fmla="*/ 89 w 781"/>
                <a:gd name="T61" fmla="*/ 15 h 334"/>
                <a:gd name="T62" fmla="*/ 95 w 781"/>
                <a:gd name="T63" fmla="*/ 13 h 334"/>
                <a:gd name="T64" fmla="*/ 96 w 781"/>
                <a:gd name="T65" fmla="*/ 18 h 334"/>
                <a:gd name="T66" fmla="*/ 93 w 781"/>
                <a:gd name="T67" fmla="*/ 25 h 334"/>
                <a:gd name="T68" fmla="*/ 94 w 781"/>
                <a:gd name="T69" fmla="*/ 33 h 334"/>
                <a:gd name="T70" fmla="*/ 95 w 781"/>
                <a:gd name="T71" fmla="*/ 39 h 33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81"/>
                <a:gd name="T109" fmla="*/ 0 h 334"/>
                <a:gd name="T110" fmla="*/ 781 w 781"/>
                <a:gd name="T111" fmla="*/ 334 h 33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81" h="334">
                  <a:moveTo>
                    <a:pt x="759" y="332"/>
                  </a:moveTo>
                  <a:lnTo>
                    <a:pt x="726" y="334"/>
                  </a:lnTo>
                  <a:lnTo>
                    <a:pt x="697" y="330"/>
                  </a:lnTo>
                  <a:lnTo>
                    <a:pt x="671" y="321"/>
                  </a:lnTo>
                  <a:lnTo>
                    <a:pt x="647" y="310"/>
                  </a:lnTo>
                  <a:lnTo>
                    <a:pt x="625" y="297"/>
                  </a:lnTo>
                  <a:lnTo>
                    <a:pt x="605" y="281"/>
                  </a:lnTo>
                  <a:lnTo>
                    <a:pt x="585" y="262"/>
                  </a:lnTo>
                  <a:lnTo>
                    <a:pt x="567" y="244"/>
                  </a:lnTo>
                  <a:lnTo>
                    <a:pt x="548" y="226"/>
                  </a:lnTo>
                  <a:lnTo>
                    <a:pt x="530" y="207"/>
                  </a:lnTo>
                  <a:lnTo>
                    <a:pt x="510" y="189"/>
                  </a:lnTo>
                  <a:lnTo>
                    <a:pt x="489" y="173"/>
                  </a:lnTo>
                  <a:lnTo>
                    <a:pt x="467" y="158"/>
                  </a:lnTo>
                  <a:lnTo>
                    <a:pt x="444" y="145"/>
                  </a:lnTo>
                  <a:lnTo>
                    <a:pt x="418" y="138"/>
                  </a:lnTo>
                  <a:lnTo>
                    <a:pt x="389" y="132"/>
                  </a:lnTo>
                  <a:lnTo>
                    <a:pt x="370" y="132"/>
                  </a:lnTo>
                  <a:lnTo>
                    <a:pt x="354" y="134"/>
                  </a:lnTo>
                  <a:lnTo>
                    <a:pt x="341" y="140"/>
                  </a:lnTo>
                  <a:lnTo>
                    <a:pt x="328" y="143"/>
                  </a:lnTo>
                  <a:lnTo>
                    <a:pt x="313" y="147"/>
                  </a:lnTo>
                  <a:lnTo>
                    <a:pt x="295" y="149"/>
                  </a:lnTo>
                  <a:lnTo>
                    <a:pt x="273" y="147"/>
                  </a:lnTo>
                  <a:lnTo>
                    <a:pt x="246" y="140"/>
                  </a:lnTo>
                  <a:lnTo>
                    <a:pt x="209" y="127"/>
                  </a:lnTo>
                  <a:lnTo>
                    <a:pt x="178" y="110"/>
                  </a:lnTo>
                  <a:lnTo>
                    <a:pt x="148" y="94"/>
                  </a:lnTo>
                  <a:lnTo>
                    <a:pt x="121" y="75"/>
                  </a:lnTo>
                  <a:lnTo>
                    <a:pt x="93" y="57"/>
                  </a:lnTo>
                  <a:lnTo>
                    <a:pt x="64" y="37"/>
                  </a:lnTo>
                  <a:lnTo>
                    <a:pt x="35" y="18"/>
                  </a:lnTo>
                  <a:lnTo>
                    <a:pt x="0" y="0"/>
                  </a:lnTo>
                  <a:lnTo>
                    <a:pt x="27" y="9"/>
                  </a:lnTo>
                  <a:lnTo>
                    <a:pt x="55" y="18"/>
                  </a:lnTo>
                  <a:lnTo>
                    <a:pt x="80" y="28"/>
                  </a:lnTo>
                  <a:lnTo>
                    <a:pt x="108" y="37"/>
                  </a:lnTo>
                  <a:lnTo>
                    <a:pt x="135" y="42"/>
                  </a:lnTo>
                  <a:lnTo>
                    <a:pt x="163" y="48"/>
                  </a:lnTo>
                  <a:lnTo>
                    <a:pt x="192" y="51"/>
                  </a:lnTo>
                  <a:lnTo>
                    <a:pt x="224" y="51"/>
                  </a:lnTo>
                  <a:lnTo>
                    <a:pt x="251" y="48"/>
                  </a:lnTo>
                  <a:lnTo>
                    <a:pt x="279" y="42"/>
                  </a:lnTo>
                  <a:lnTo>
                    <a:pt x="304" y="37"/>
                  </a:lnTo>
                  <a:lnTo>
                    <a:pt x="328" y="29"/>
                  </a:lnTo>
                  <a:lnTo>
                    <a:pt x="352" y="22"/>
                  </a:lnTo>
                  <a:lnTo>
                    <a:pt x="374" y="18"/>
                  </a:lnTo>
                  <a:lnTo>
                    <a:pt x="398" y="17"/>
                  </a:lnTo>
                  <a:lnTo>
                    <a:pt x="420" y="18"/>
                  </a:lnTo>
                  <a:lnTo>
                    <a:pt x="445" y="28"/>
                  </a:lnTo>
                  <a:lnTo>
                    <a:pt x="469" y="40"/>
                  </a:lnTo>
                  <a:lnTo>
                    <a:pt x="489" y="55"/>
                  </a:lnTo>
                  <a:lnTo>
                    <a:pt x="510" y="72"/>
                  </a:lnTo>
                  <a:lnTo>
                    <a:pt x="528" y="88"/>
                  </a:lnTo>
                  <a:lnTo>
                    <a:pt x="548" y="105"/>
                  </a:lnTo>
                  <a:lnTo>
                    <a:pt x="570" y="118"/>
                  </a:lnTo>
                  <a:lnTo>
                    <a:pt x="594" y="130"/>
                  </a:lnTo>
                  <a:lnTo>
                    <a:pt x="614" y="136"/>
                  </a:lnTo>
                  <a:lnTo>
                    <a:pt x="636" y="136"/>
                  </a:lnTo>
                  <a:lnTo>
                    <a:pt x="658" y="132"/>
                  </a:lnTo>
                  <a:lnTo>
                    <a:pt x="682" y="129"/>
                  </a:lnTo>
                  <a:lnTo>
                    <a:pt x="708" y="121"/>
                  </a:lnTo>
                  <a:lnTo>
                    <a:pt x="733" y="114"/>
                  </a:lnTo>
                  <a:lnTo>
                    <a:pt x="757" y="106"/>
                  </a:lnTo>
                  <a:lnTo>
                    <a:pt x="781" y="101"/>
                  </a:lnTo>
                  <a:lnTo>
                    <a:pt x="761" y="141"/>
                  </a:lnTo>
                  <a:lnTo>
                    <a:pt x="748" y="176"/>
                  </a:lnTo>
                  <a:lnTo>
                    <a:pt x="743" y="206"/>
                  </a:lnTo>
                  <a:lnTo>
                    <a:pt x="743" y="231"/>
                  </a:lnTo>
                  <a:lnTo>
                    <a:pt x="746" y="257"/>
                  </a:lnTo>
                  <a:lnTo>
                    <a:pt x="752" y="281"/>
                  </a:lnTo>
                  <a:lnTo>
                    <a:pt x="757" y="305"/>
                  </a:lnTo>
                  <a:lnTo>
                    <a:pt x="759" y="332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6" name="Freeform 77"/>
            <p:cNvSpPr>
              <a:spLocks/>
            </p:cNvSpPr>
            <p:nvPr/>
          </p:nvSpPr>
          <p:spPr bwMode="auto">
            <a:xfrm>
              <a:off x="2068" y="1439"/>
              <a:ext cx="314" cy="334"/>
            </a:xfrm>
            <a:custGeom>
              <a:avLst/>
              <a:gdLst>
                <a:gd name="T0" fmla="*/ 55 w 627"/>
                <a:gd name="T1" fmla="*/ 80 h 666"/>
                <a:gd name="T2" fmla="*/ 48 w 627"/>
                <a:gd name="T3" fmla="*/ 69 h 666"/>
                <a:gd name="T4" fmla="*/ 45 w 627"/>
                <a:gd name="T5" fmla="*/ 56 h 666"/>
                <a:gd name="T6" fmla="*/ 39 w 627"/>
                <a:gd name="T7" fmla="*/ 44 h 666"/>
                <a:gd name="T8" fmla="*/ 32 w 627"/>
                <a:gd name="T9" fmla="*/ 38 h 666"/>
                <a:gd name="T10" fmla="*/ 29 w 627"/>
                <a:gd name="T11" fmla="*/ 37 h 666"/>
                <a:gd name="T12" fmla="*/ 25 w 627"/>
                <a:gd name="T13" fmla="*/ 36 h 666"/>
                <a:gd name="T14" fmla="*/ 21 w 627"/>
                <a:gd name="T15" fmla="*/ 33 h 666"/>
                <a:gd name="T16" fmla="*/ 15 w 627"/>
                <a:gd name="T17" fmla="*/ 27 h 666"/>
                <a:gd name="T18" fmla="*/ 11 w 627"/>
                <a:gd name="T19" fmla="*/ 20 h 666"/>
                <a:gd name="T20" fmla="*/ 7 w 627"/>
                <a:gd name="T21" fmla="*/ 12 h 666"/>
                <a:gd name="T22" fmla="*/ 3 w 627"/>
                <a:gd name="T23" fmla="*/ 5 h 666"/>
                <a:gd name="T24" fmla="*/ 3 w 627"/>
                <a:gd name="T25" fmla="*/ 3 h 666"/>
                <a:gd name="T26" fmla="*/ 8 w 627"/>
                <a:gd name="T27" fmla="*/ 8 h 666"/>
                <a:gd name="T28" fmla="*/ 13 w 627"/>
                <a:gd name="T29" fmla="*/ 14 h 666"/>
                <a:gd name="T30" fmla="*/ 18 w 627"/>
                <a:gd name="T31" fmla="*/ 18 h 666"/>
                <a:gd name="T32" fmla="*/ 25 w 627"/>
                <a:gd name="T33" fmla="*/ 21 h 666"/>
                <a:gd name="T34" fmla="*/ 31 w 627"/>
                <a:gd name="T35" fmla="*/ 23 h 666"/>
                <a:gd name="T36" fmla="*/ 37 w 627"/>
                <a:gd name="T37" fmla="*/ 25 h 666"/>
                <a:gd name="T38" fmla="*/ 42 w 627"/>
                <a:gd name="T39" fmla="*/ 27 h 666"/>
                <a:gd name="T40" fmla="*/ 47 w 627"/>
                <a:gd name="T41" fmla="*/ 31 h 666"/>
                <a:gd name="T42" fmla="*/ 50 w 627"/>
                <a:gd name="T43" fmla="*/ 37 h 666"/>
                <a:gd name="T44" fmla="*/ 52 w 627"/>
                <a:gd name="T45" fmla="*/ 43 h 666"/>
                <a:gd name="T46" fmla="*/ 55 w 627"/>
                <a:gd name="T47" fmla="*/ 49 h 666"/>
                <a:gd name="T48" fmla="*/ 58 w 627"/>
                <a:gd name="T49" fmla="*/ 54 h 666"/>
                <a:gd name="T50" fmla="*/ 63 w 627"/>
                <a:gd name="T51" fmla="*/ 56 h 666"/>
                <a:gd name="T52" fmla="*/ 69 w 627"/>
                <a:gd name="T53" fmla="*/ 58 h 666"/>
                <a:gd name="T54" fmla="*/ 76 w 627"/>
                <a:gd name="T55" fmla="*/ 60 h 666"/>
                <a:gd name="T56" fmla="*/ 74 w 627"/>
                <a:gd name="T57" fmla="*/ 63 h 666"/>
                <a:gd name="T58" fmla="*/ 68 w 627"/>
                <a:gd name="T59" fmla="*/ 69 h 666"/>
                <a:gd name="T60" fmla="*/ 65 w 627"/>
                <a:gd name="T61" fmla="*/ 75 h 666"/>
                <a:gd name="T62" fmla="*/ 63 w 627"/>
                <a:gd name="T63" fmla="*/ 81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27"/>
                <a:gd name="T97" fmla="*/ 0 h 666"/>
                <a:gd name="T98" fmla="*/ 627 w 627"/>
                <a:gd name="T99" fmla="*/ 666 h 66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27" h="666">
                  <a:moveTo>
                    <a:pt x="490" y="666"/>
                  </a:moveTo>
                  <a:lnTo>
                    <a:pt x="438" y="633"/>
                  </a:lnTo>
                  <a:lnTo>
                    <a:pt x="403" y="593"/>
                  </a:lnTo>
                  <a:lnTo>
                    <a:pt x="381" y="545"/>
                  </a:lnTo>
                  <a:lnTo>
                    <a:pt x="367" y="495"/>
                  </a:lnTo>
                  <a:lnTo>
                    <a:pt x="354" y="444"/>
                  </a:lnTo>
                  <a:lnTo>
                    <a:pt x="337" y="394"/>
                  </a:lnTo>
                  <a:lnTo>
                    <a:pt x="312" y="349"/>
                  </a:lnTo>
                  <a:lnTo>
                    <a:pt x="271" y="308"/>
                  </a:lnTo>
                  <a:lnTo>
                    <a:pt x="255" y="299"/>
                  </a:lnTo>
                  <a:lnTo>
                    <a:pt x="240" y="294"/>
                  </a:lnTo>
                  <a:lnTo>
                    <a:pt x="226" y="290"/>
                  </a:lnTo>
                  <a:lnTo>
                    <a:pt x="213" y="288"/>
                  </a:lnTo>
                  <a:lnTo>
                    <a:pt x="198" y="283"/>
                  </a:lnTo>
                  <a:lnTo>
                    <a:pt x="182" y="275"/>
                  </a:lnTo>
                  <a:lnTo>
                    <a:pt x="163" y="262"/>
                  </a:lnTo>
                  <a:lnTo>
                    <a:pt x="143" y="242"/>
                  </a:lnTo>
                  <a:lnTo>
                    <a:pt x="119" y="213"/>
                  </a:lnTo>
                  <a:lnTo>
                    <a:pt x="99" y="183"/>
                  </a:lnTo>
                  <a:lnTo>
                    <a:pt x="81" y="154"/>
                  </a:lnTo>
                  <a:lnTo>
                    <a:pt x="66" y="125"/>
                  </a:lnTo>
                  <a:lnTo>
                    <a:pt x="53" y="95"/>
                  </a:lnTo>
                  <a:lnTo>
                    <a:pt x="37" y="64"/>
                  </a:lnTo>
                  <a:lnTo>
                    <a:pt x="20" y="33"/>
                  </a:lnTo>
                  <a:lnTo>
                    <a:pt x="0" y="0"/>
                  </a:lnTo>
                  <a:lnTo>
                    <a:pt x="20" y="22"/>
                  </a:lnTo>
                  <a:lnTo>
                    <a:pt x="38" y="42"/>
                  </a:lnTo>
                  <a:lnTo>
                    <a:pt x="57" y="64"/>
                  </a:lnTo>
                  <a:lnTo>
                    <a:pt x="77" y="84"/>
                  </a:lnTo>
                  <a:lnTo>
                    <a:pt x="97" y="105"/>
                  </a:lnTo>
                  <a:lnTo>
                    <a:pt x="117" y="123"/>
                  </a:lnTo>
                  <a:lnTo>
                    <a:pt x="141" y="141"/>
                  </a:lnTo>
                  <a:lnTo>
                    <a:pt x="169" y="156"/>
                  </a:lnTo>
                  <a:lnTo>
                    <a:pt x="194" y="167"/>
                  </a:lnTo>
                  <a:lnTo>
                    <a:pt x="220" y="176"/>
                  </a:lnTo>
                  <a:lnTo>
                    <a:pt x="246" y="182"/>
                  </a:lnTo>
                  <a:lnTo>
                    <a:pt x="270" y="187"/>
                  </a:lnTo>
                  <a:lnTo>
                    <a:pt x="293" y="194"/>
                  </a:lnTo>
                  <a:lnTo>
                    <a:pt x="314" y="202"/>
                  </a:lnTo>
                  <a:lnTo>
                    <a:pt x="334" y="213"/>
                  </a:lnTo>
                  <a:lnTo>
                    <a:pt x="352" y="226"/>
                  </a:lnTo>
                  <a:lnTo>
                    <a:pt x="370" y="246"/>
                  </a:lnTo>
                  <a:lnTo>
                    <a:pt x="385" y="268"/>
                  </a:lnTo>
                  <a:lnTo>
                    <a:pt x="396" y="292"/>
                  </a:lnTo>
                  <a:lnTo>
                    <a:pt x="405" y="316"/>
                  </a:lnTo>
                  <a:lnTo>
                    <a:pt x="413" y="339"/>
                  </a:lnTo>
                  <a:lnTo>
                    <a:pt x="424" y="363"/>
                  </a:lnTo>
                  <a:lnTo>
                    <a:pt x="435" y="387"/>
                  </a:lnTo>
                  <a:lnTo>
                    <a:pt x="449" y="409"/>
                  </a:lnTo>
                  <a:lnTo>
                    <a:pt x="464" y="424"/>
                  </a:lnTo>
                  <a:lnTo>
                    <a:pt x="482" y="435"/>
                  </a:lnTo>
                  <a:lnTo>
                    <a:pt x="504" y="444"/>
                  </a:lnTo>
                  <a:lnTo>
                    <a:pt x="528" y="451"/>
                  </a:lnTo>
                  <a:lnTo>
                    <a:pt x="552" y="459"/>
                  </a:lnTo>
                  <a:lnTo>
                    <a:pt x="578" y="466"/>
                  </a:lnTo>
                  <a:lnTo>
                    <a:pt x="603" y="472"/>
                  </a:lnTo>
                  <a:lnTo>
                    <a:pt x="627" y="477"/>
                  </a:lnTo>
                  <a:lnTo>
                    <a:pt x="589" y="503"/>
                  </a:lnTo>
                  <a:lnTo>
                    <a:pt x="559" y="527"/>
                  </a:lnTo>
                  <a:lnTo>
                    <a:pt x="541" y="549"/>
                  </a:lnTo>
                  <a:lnTo>
                    <a:pt x="526" y="573"/>
                  </a:lnTo>
                  <a:lnTo>
                    <a:pt x="517" y="595"/>
                  </a:lnTo>
                  <a:lnTo>
                    <a:pt x="510" y="618"/>
                  </a:lnTo>
                  <a:lnTo>
                    <a:pt x="501" y="642"/>
                  </a:lnTo>
                  <a:lnTo>
                    <a:pt x="490" y="666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7" name="Freeform 78"/>
            <p:cNvSpPr>
              <a:spLocks/>
            </p:cNvSpPr>
            <p:nvPr/>
          </p:nvSpPr>
          <p:spPr bwMode="auto">
            <a:xfrm>
              <a:off x="2376" y="1246"/>
              <a:ext cx="141" cy="413"/>
            </a:xfrm>
            <a:custGeom>
              <a:avLst/>
              <a:gdLst>
                <a:gd name="T0" fmla="*/ 8 w 283"/>
                <a:gd name="T1" fmla="*/ 103 h 826"/>
                <a:gd name="T2" fmla="*/ 5 w 283"/>
                <a:gd name="T3" fmla="*/ 97 h 826"/>
                <a:gd name="T4" fmla="*/ 4 w 283"/>
                <a:gd name="T5" fmla="*/ 90 h 826"/>
                <a:gd name="T6" fmla="*/ 5 w 283"/>
                <a:gd name="T7" fmla="*/ 84 h 826"/>
                <a:gd name="T8" fmla="*/ 7 w 283"/>
                <a:gd name="T9" fmla="*/ 77 h 826"/>
                <a:gd name="T10" fmla="*/ 9 w 283"/>
                <a:gd name="T11" fmla="*/ 71 h 826"/>
                <a:gd name="T12" fmla="*/ 10 w 283"/>
                <a:gd name="T13" fmla="*/ 65 h 826"/>
                <a:gd name="T14" fmla="*/ 11 w 283"/>
                <a:gd name="T15" fmla="*/ 57 h 826"/>
                <a:gd name="T16" fmla="*/ 9 w 283"/>
                <a:gd name="T17" fmla="*/ 51 h 826"/>
                <a:gd name="T18" fmla="*/ 8 w 283"/>
                <a:gd name="T19" fmla="*/ 49 h 826"/>
                <a:gd name="T20" fmla="*/ 7 w 283"/>
                <a:gd name="T21" fmla="*/ 47 h 826"/>
                <a:gd name="T22" fmla="*/ 6 w 283"/>
                <a:gd name="T23" fmla="*/ 46 h 826"/>
                <a:gd name="T24" fmla="*/ 4 w 283"/>
                <a:gd name="T25" fmla="*/ 45 h 826"/>
                <a:gd name="T26" fmla="*/ 3 w 283"/>
                <a:gd name="T27" fmla="*/ 44 h 826"/>
                <a:gd name="T28" fmla="*/ 2 w 283"/>
                <a:gd name="T29" fmla="*/ 42 h 826"/>
                <a:gd name="T30" fmla="*/ 1 w 283"/>
                <a:gd name="T31" fmla="*/ 39 h 826"/>
                <a:gd name="T32" fmla="*/ 0 w 283"/>
                <a:gd name="T33" fmla="*/ 35 h 826"/>
                <a:gd name="T34" fmla="*/ 0 w 283"/>
                <a:gd name="T35" fmla="*/ 26 h 826"/>
                <a:gd name="T36" fmla="*/ 0 w 283"/>
                <a:gd name="T37" fmla="*/ 18 h 826"/>
                <a:gd name="T38" fmla="*/ 1 w 283"/>
                <a:gd name="T39" fmla="*/ 10 h 826"/>
                <a:gd name="T40" fmla="*/ 2 w 283"/>
                <a:gd name="T41" fmla="*/ 0 h 826"/>
                <a:gd name="T42" fmla="*/ 2 w 283"/>
                <a:gd name="T43" fmla="*/ 3 h 826"/>
                <a:gd name="T44" fmla="*/ 3 w 283"/>
                <a:gd name="T45" fmla="*/ 7 h 826"/>
                <a:gd name="T46" fmla="*/ 3 w 283"/>
                <a:gd name="T47" fmla="*/ 11 h 826"/>
                <a:gd name="T48" fmla="*/ 4 w 283"/>
                <a:gd name="T49" fmla="*/ 14 h 826"/>
                <a:gd name="T50" fmla="*/ 5 w 283"/>
                <a:gd name="T51" fmla="*/ 18 h 826"/>
                <a:gd name="T52" fmla="*/ 6 w 283"/>
                <a:gd name="T53" fmla="*/ 21 h 826"/>
                <a:gd name="T54" fmla="*/ 7 w 283"/>
                <a:gd name="T55" fmla="*/ 25 h 826"/>
                <a:gd name="T56" fmla="*/ 9 w 283"/>
                <a:gd name="T57" fmla="*/ 27 h 826"/>
                <a:gd name="T58" fmla="*/ 11 w 283"/>
                <a:gd name="T59" fmla="*/ 30 h 826"/>
                <a:gd name="T60" fmla="*/ 13 w 283"/>
                <a:gd name="T61" fmla="*/ 34 h 826"/>
                <a:gd name="T62" fmla="*/ 15 w 283"/>
                <a:gd name="T63" fmla="*/ 36 h 826"/>
                <a:gd name="T64" fmla="*/ 17 w 283"/>
                <a:gd name="T65" fmla="*/ 38 h 826"/>
                <a:gd name="T66" fmla="*/ 19 w 283"/>
                <a:gd name="T67" fmla="*/ 41 h 826"/>
                <a:gd name="T68" fmla="*/ 21 w 283"/>
                <a:gd name="T69" fmla="*/ 43 h 826"/>
                <a:gd name="T70" fmla="*/ 23 w 283"/>
                <a:gd name="T71" fmla="*/ 45 h 826"/>
                <a:gd name="T72" fmla="*/ 23 w 283"/>
                <a:gd name="T73" fmla="*/ 48 h 826"/>
                <a:gd name="T74" fmla="*/ 24 w 283"/>
                <a:gd name="T75" fmla="*/ 54 h 826"/>
                <a:gd name="T76" fmla="*/ 23 w 283"/>
                <a:gd name="T77" fmla="*/ 60 h 826"/>
                <a:gd name="T78" fmla="*/ 21 w 283"/>
                <a:gd name="T79" fmla="*/ 67 h 826"/>
                <a:gd name="T80" fmla="*/ 21 w 283"/>
                <a:gd name="T81" fmla="*/ 74 h 826"/>
                <a:gd name="T82" fmla="*/ 22 w 283"/>
                <a:gd name="T83" fmla="*/ 77 h 826"/>
                <a:gd name="T84" fmla="*/ 23 w 283"/>
                <a:gd name="T85" fmla="*/ 79 h 826"/>
                <a:gd name="T86" fmla="*/ 24 w 283"/>
                <a:gd name="T87" fmla="*/ 81 h 826"/>
                <a:gd name="T88" fmla="*/ 26 w 283"/>
                <a:gd name="T89" fmla="*/ 84 h 826"/>
                <a:gd name="T90" fmla="*/ 28 w 283"/>
                <a:gd name="T91" fmla="*/ 86 h 826"/>
                <a:gd name="T92" fmla="*/ 31 w 283"/>
                <a:gd name="T93" fmla="*/ 88 h 826"/>
                <a:gd name="T94" fmla="*/ 33 w 283"/>
                <a:gd name="T95" fmla="*/ 91 h 826"/>
                <a:gd name="T96" fmla="*/ 35 w 283"/>
                <a:gd name="T97" fmla="*/ 93 h 826"/>
                <a:gd name="T98" fmla="*/ 29 w 283"/>
                <a:gd name="T99" fmla="*/ 93 h 826"/>
                <a:gd name="T100" fmla="*/ 25 w 283"/>
                <a:gd name="T101" fmla="*/ 94 h 826"/>
                <a:gd name="T102" fmla="*/ 21 w 283"/>
                <a:gd name="T103" fmla="*/ 95 h 826"/>
                <a:gd name="T104" fmla="*/ 18 w 283"/>
                <a:gd name="T105" fmla="*/ 96 h 826"/>
                <a:gd name="T106" fmla="*/ 15 w 283"/>
                <a:gd name="T107" fmla="*/ 98 h 826"/>
                <a:gd name="T108" fmla="*/ 13 w 283"/>
                <a:gd name="T109" fmla="*/ 100 h 826"/>
                <a:gd name="T110" fmla="*/ 11 w 283"/>
                <a:gd name="T111" fmla="*/ 102 h 826"/>
                <a:gd name="T112" fmla="*/ 8 w 283"/>
                <a:gd name="T113" fmla="*/ 103 h 82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83"/>
                <a:gd name="T172" fmla="*/ 0 h 826"/>
                <a:gd name="T173" fmla="*/ 283 w 283"/>
                <a:gd name="T174" fmla="*/ 826 h 82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83" h="826">
                  <a:moveTo>
                    <a:pt x="66" y="826"/>
                  </a:moveTo>
                  <a:lnTo>
                    <a:pt x="41" y="769"/>
                  </a:lnTo>
                  <a:lnTo>
                    <a:pt x="33" y="715"/>
                  </a:lnTo>
                  <a:lnTo>
                    <a:pt x="41" y="666"/>
                  </a:lnTo>
                  <a:lnTo>
                    <a:pt x="57" y="614"/>
                  </a:lnTo>
                  <a:lnTo>
                    <a:pt x="74" y="565"/>
                  </a:lnTo>
                  <a:lnTo>
                    <a:pt x="86" y="514"/>
                  </a:lnTo>
                  <a:lnTo>
                    <a:pt x="88" y="460"/>
                  </a:lnTo>
                  <a:lnTo>
                    <a:pt x="75" y="405"/>
                  </a:lnTo>
                  <a:lnTo>
                    <a:pt x="68" y="389"/>
                  </a:lnTo>
                  <a:lnTo>
                    <a:pt x="59" y="376"/>
                  </a:lnTo>
                  <a:lnTo>
                    <a:pt x="48" y="367"/>
                  </a:lnTo>
                  <a:lnTo>
                    <a:pt x="39" y="356"/>
                  </a:lnTo>
                  <a:lnTo>
                    <a:pt x="30" y="345"/>
                  </a:lnTo>
                  <a:lnTo>
                    <a:pt x="20" y="330"/>
                  </a:lnTo>
                  <a:lnTo>
                    <a:pt x="11" y="308"/>
                  </a:lnTo>
                  <a:lnTo>
                    <a:pt x="6" y="280"/>
                  </a:lnTo>
                  <a:lnTo>
                    <a:pt x="0" y="207"/>
                  </a:lnTo>
                  <a:lnTo>
                    <a:pt x="6" y="141"/>
                  </a:lnTo>
                  <a:lnTo>
                    <a:pt x="13" y="75"/>
                  </a:lnTo>
                  <a:lnTo>
                    <a:pt x="17" y="0"/>
                  </a:lnTo>
                  <a:lnTo>
                    <a:pt x="20" y="29"/>
                  </a:lnTo>
                  <a:lnTo>
                    <a:pt x="26" y="57"/>
                  </a:lnTo>
                  <a:lnTo>
                    <a:pt x="30" y="84"/>
                  </a:lnTo>
                  <a:lnTo>
                    <a:pt x="35" y="112"/>
                  </a:lnTo>
                  <a:lnTo>
                    <a:pt x="41" y="139"/>
                  </a:lnTo>
                  <a:lnTo>
                    <a:pt x="48" y="167"/>
                  </a:lnTo>
                  <a:lnTo>
                    <a:pt x="59" y="194"/>
                  </a:lnTo>
                  <a:lnTo>
                    <a:pt x="74" y="222"/>
                  </a:lnTo>
                  <a:lnTo>
                    <a:pt x="88" y="246"/>
                  </a:lnTo>
                  <a:lnTo>
                    <a:pt x="107" y="268"/>
                  </a:lnTo>
                  <a:lnTo>
                    <a:pt x="123" y="286"/>
                  </a:lnTo>
                  <a:lnTo>
                    <a:pt x="141" y="304"/>
                  </a:lnTo>
                  <a:lnTo>
                    <a:pt x="156" y="323"/>
                  </a:lnTo>
                  <a:lnTo>
                    <a:pt x="171" y="341"/>
                  </a:lnTo>
                  <a:lnTo>
                    <a:pt x="184" y="359"/>
                  </a:lnTo>
                  <a:lnTo>
                    <a:pt x="191" y="381"/>
                  </a:lnTo>
                  <a:lnTo>
                    <a:pt x="195" y="435"/>
                  </a:lnTo>
                  <a:lnTo>
                    <a:pt x="185" y="484"/>
                  </a:lnTo>
                  <a:lnTo>
                    <a:pt x="173" y="536"/>
                  </a:lnTo>
                  <a:lnTo>
                    <a:pt x="171" y="589"/>
                  </a:lnTo>
                  <a:lnTo>
                    <a:pt x="176" y="609"/>
                  </a:lnTo>
                  <a:lnTo>
                    <a:pt x="185" y="627"/>
                  </a:lnTo>
                  <a:lnTo>
                    <a:pt x="198" y="648"/>
                  </a:lnTo>
                  <a:lnTo>
                    <a:pt x="213" y="666"/>
                  </a:lnTo>
                  <a:lnTo>
                    <a:pt x="230" y="686"/>
                  </a:lnTo>
                  <a:lnTo>
                    <a:pt x="248" y="704"/>
                  </a:lnTo>
                  <a:lnTo>
                    <a:pt x="266" y="723"/>
                  </a:lnTo>
                  <a:lnTo>
                    <a:pt x="283" y="741"/>
                  </a:lnTo>
                  <a:lnTo>
                    <a:pt x="237" y="741"/>
                  </a:lnTo>
                  <a:lnTo>
                    <a:pt x="200" y="745"/>
                  </a:lnTo>
                  <a:lnTo>
                    <a:pt x="171" y="754"/>
                  </a:lnTo>
                  <a:lnTo>
                    <a:pt x="147" y="767"/>
                  </a:lnTo>
                  <a:lnTo>
                    <a:pt x="127" y="781"/>
                  </a:lnTo>
                  <a:lnTo>
                    <a:pt x="108" y="796"/>
                  </a:lnTo>
                  <a:lnTo>
                    <a:pt x="88" y="811"/>
                  </a:lnTo>
                  <a:lnTo>
                    <a:pt x="66" y="826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8" name="Freeform 79"/>
            <p:cNvSpPr>
              <a:spLocks/>
            </p:cNvSpPr>
            <p:nvPr/>
          </p:nvSpPr>
          <p:spPr bwMode="auto">
            <a:xfrm>
              <a:off x="2323" y="1635"/>
              <a:ext cx="485" cy="485"/>
            </a:xfrm>
            <a:custGeom>
              <a:avLst/>
              <a:gdLst>
                <a:gd name="T0" fmla="*/ 1 w 970"/>
                <a:gd name="T1" fmla="*/ 54 h 971"/>
                <a:gd name="T2" fmla="*/ 3 w 970"/>
                <a:gd name="T3" fmla="*/ 42 h 971"/>
                <a:gd name="T4" fmla="*/ 8 w 970"/>
                <a:gd name="T5" fmla="*/ 31 h 971"/>
                <a:gd name="T6" fmla="*/ 14 w 970"/>
                <a:gd name="T7" fmla="*/ 22 h 971"/>
                <a:gd name="T8" fmla="*/ 22 w 970"/>
                <a:gd name="T9" fmla="*/ 13 h 971"/>
                <a:gd name="T10" fmla="*/ 31 w 970"/>
                <a:gd name="T11" fmla="*/ 7 h 971"/>
                <a:gd name="T12" fmla="*/ 43 w 970"/>
                <a:gd name="T13" fmla="*/ 2 h 971"/>
                <a:gd name="T14" fmla="*/ 55 w 970"/>
                <a:gd name="T15" fmla="*/ 0 h 971"/>
                <a:gd name="T16" fmla="*/ 67 w 970"/>
                <a:gd name="T17" fmla="*/ 0 h 971"/>
                <a:gd name="T18" fmla="*/ 79 w 970"/>
                <a:gd name="T19" fmla="*/ 2 h 971"/>
                <a:gd name="T20" fmla="*/ 90 w 970"/>
                <a:gd name="T21" fmla="*/ 7 h 971"/>
                <a:gd name="T22" fmla="*/ 100 w 970"/>
                <a:gd name="T23" fmla="*/ 13 h 971"/>
                <a:gd name="T24" fmla="*/ 108 w 970"/>
                <a:gd name="T25" fmla="*/ 22 h 971"/>
                <a:gd name="T26" fmla="*/ 114 w 970"/>
                <a:gd name="T27" fmla="*/ 31 h 971"/>
                <a:gd name="T28" fmla="*/ 119 w 970"/>
                <a:gd name="T29" fmla="*/ 42 h 971"/>
                <a:gd name="T30" fmla="*/ 121 w 970"/>
                <a:gd name="T31" fmla="*/ 54 h 971"/>
                <a:gd name="T32" fmla="*/ 121 w 970"/>
                <a:gd name="T33" fmla="*/ 66 h 971"/>
                <a:gd name="T34" fmla="*/ 119 w 970"/>
                <a:gd name="T35" fmla="*/ 78 h 971"/>
                <a:gd name="T36" fmla="*/ 114 w 970"/>
                <a:gd name="T37" fmla="*/ 89 h 971"/>
                <a:gd name="T38" fmla="*/ 108 w 970"/>
                <a:gd name="T39" fmla="*/ 99 h 971"/>
                <a:gd name="T40" fmla="*/ 100 w 970"/>
                <a:gd name="T41" fmla="*/ 107 h 971"/>
                <a:gd name="T42" fmla="*/ 90 w 970"/>
                <a:gd name="T43" fmla="*/ 114 h 971"/>
                <a:gd name="T44" fmla="*/ 79 w 970"/>
                <a:gd name="T45" fmla="*/ 118 h 971"/>
                <a:gd name="T46" fmla="*/ 67 w 970"/>
                <a:gd name="T47" fmla="*/ 121 h 971"/>
                <a:gd name="T48" fmla="*/ 55 w 970"/>
                <a:gd name="T49" fmla="*/ 121 h 971"/>
                <a:gd name="T50" fmla="*/ 43 w 970"/>
                <a:gd name="T51" fmla="*/ 118 h 971"/>
                <a:gd name="T52" fmla="*/ 31 w 970"/>
                <a:gd name="T53" fmla="*/ 114 h 971"/>
                <a:gd name="T54" fmla="*/ 22 w 970"/>
                <a:gd name="T55" fmla="*/ 107 h 971"/>
                <a:gd name="T56" fmla="*/ 14 w 970"/>
                <a:gd name="T57" fmla="*/ 99 h 971"/>
                <a:gd name="T58" fmla="*/ 8 w 970"/>
                <a:gd name="T59" fmla="*/ 89 h 971"/>
                <a:gd name="T60" fmla="*/ 3 w 970"/>
                <a:gd name="T61" fmla="*/ 78 h 971"/>
                <a:gd name="T62" fmla="*/ 1 w 970"/>
                <a:gd name="T63" fmla="*/ 66 h 97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970"/>
                <a:gd name="T97" fmla="*/ 0 h 971"/>
                <a:gd name="T98" fmla="*/ 970 w 970"/>
                <a:gd name="T99" fmla="*/ 971 h 97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970" h="971">
                  <a:moveTo>
                    <a:pt x="0" y="484"/>
                  </a:moveTo>
                  <a:lnTo>
                    <a:pt x="2" y="435"/>
                  </a:lnTo>
                  <a:lnTo>
                    <a:pt x="9" y="387"/>
                  </a:lnTo>
                  <a:lnTo>
                    <a:pt x="22" y="339"/>
                  </a:lnTo>
                  <a:lnTo>
                    <a:pt x="38" y="295"/>
                  </a:lnTo>
                  <a:lnTo>
                    <a:pt x="59" y="253"/>
                  </a:lnTo>
                  <a:lnTo>
                    <a:pt x="82" y="213"/>
                  </a:lnTo>
                  <a:lnTo>
                    <a:pt x="110" y="176"/>
                  </a:lnTo>
                  <a:lnTo>
                    <a:pt x="141" y="141"/>
                  </a:lnTo>
                  <a:lnTo>
                    <a:pt x="176" y="110"/>
                  </a:lnTo>
                  <a:lnTo>
                    <a:pt x="214" y="82"/>
                  </a:lnTo>
                  <a:lnTo>
                    <a:pt x="253" y="59"/>
                  </a:lnTo>
                  <a:lnTo>
                    <a:pt x="297" y="38"/>
                  </a:lnTo>
                  <a:lnTo>
                    <a:pt x="341" y="22"/>
                  </a:lnTo>
                  <a:lnTo>
                    <a:pt x="387" y="9"/>
                  </a:lnTo>
                  <a:lnTo>
                    <a:pt x="436" y="2"/>
                  </a:lnTo>
                  <a:lnTo>
                    <a:pt x="486" y="0"/>
                  </a:lnTo>
                  <a:lnTo>
                    <a:pt x="535" y="2"/>
                  </a:lnTo>
                  <a:lnTo>
                    <a:pt x="583" y="9"/>
                  </a:lnTo>
                  <a:lnTo>
                    <a:pt x="631" y="22"/>
                  </a:lnTo>
                  <a:lnTo>
                    <a:pt x="675" y="38"/>
                  </a:lnTo>
                  <a:lnTo>
                    <a:pt x="717" y="59"/>
                  </a:lnTo>
                  <a:lnTo>
                    <a:pt x="757" y="82"/>
                  </a:lnTo>
                  <a:lnTo>
                    <a:pt x="794" y="110"/>
                  </a:lnTo>
                  <a:lnTo>
                    <a:pt x="829" y="141"/>
                  </a:lnTo>
                  <a:lnTo>
                    <a:pt x="860" y="176"/>
                  </a:lnTo>
                  <a:lnTo>
                    <a:pt x="888" y="213"/>
                  </a:lnTo>
                  <a:lnTo>
                    <a:pt x="911" y="253"/>
                  </a:lnTo>
                  <a:lnTo>
                    <a:pt x="932" y="295"/>
                  </a:lnTo>
                  <a:lnTo>
                    <a:pt x="948" y="339"/>
                  </a:lnTo>
                  <a:lnTo>
                    <a:pt x="961" y="387"/>
                  </a:lnTo>
                  <a:lnTo>
                    <a:pt x="968" y="435"/>
                  </a:lnTo>
                  <a:lnTo>
                    <a:pt x="970" y="484"/>
                  </a:lnTo>
                  <a:lnTo>
                    <a:pt x="968" y="534"/>
                  </a:lnTo>
                  <a:lnTo>
                    <a:pt x="961" y="582"/>
                  </a:lnTo>
                  <a:lnTo>
                    <a:pt x="948" y="629"/>
                  </a:lnTo>
                  <a:lnTo>
                    <a:pt x="932" y="673"/>
                  </a:lnTo>
                  <a:lnTo>
                    <a:pt x="911" y="716"/>
                  </a:lnTo>
                  <a:lnTo>
                    <a:pt x="888" y="756"/>
                  </a:lnTo>
                  <a:lnTo>
                    <a:pt x="860" y="793"/>
                  </a:lnTo>
                  <a:lnTo>
                    <a:pt x="829" y="827"/>
                  </a:lnTo>
                  <a:lnTo>
                    <a:pt x="794" y="859"/>
                  </a:lnTo>
                  <a:lnTo>
                    <a:pt x="757" y="888"/>
                  </a:lnTo>
                  <a:lnTo>
                    <a:pt x="717" y="912"/>
                  </a:lnTo>
                  <a:lnTo>
                    <a:pt x="675" y="932"/>
                  </a:lnTo>
                  <a:lnTo>
                    <a:pt x="631" y="949"/>
                  </a:lnTo>
                  <a:lnTo>
                    <a:pt x="583" y="961"/>
                  </a:lnTo>
                  <a:lnTo>
                    <a:pt x="535" y="969"/>
                  </a:lnTo>
                  <a:lnTo>
                    <a:pt x="486" y="971"/>
                  </a:lnTo>
                  <a:lnTo>
                    <a:pt x="436" y="969"/>
                  </a:lnTo>
                  <a:lnTo>
                    <a:pt x="387" y="961"/>
                  </a:lnTo>
                  <a:lnTo>
                    <a:pt x="341" y="949"/>
                  </a:lnTo>
                  <a:lnTo>
                    <a:pt x="297" y="932"/>
                  </a:lnTo>
                  <a:lnTo>
                    <a:pt x="253" y="912"/>
                  </a:lnTo>
                  <a:lnTo>
                    <a:pt x="214" y="888"/>
                  </a:lnTo>
                  <a:lnTo>
                    <a:pt x="176" y="859"/>
                  </a:lnTo>
                  <a:lnTo>
                    <a:pt x="141" y="827"/>
                  </a:lnTo>
                  <a:lnTo>
                    <a:pt x="110" y="793"/>
                  </a:lnTo>
                  <a:lnTo>
                    <a:pt x="82" y="756"/>
                  </a:lnTo>
                  <a:lnTo>
                    <a:pt x="59" y="716"/>
                  </a:lnTo>
                  <a:lnTo>
                    <a:pt x="38" y="673"/>
                  </a:lnTo>
                  <a:lnTo>
                    <a:pt x="22" y="629"/>
                  </a:lnTo>
                  <a:lnTo>
                    <a:pt x="9" y="582"/>
                  </a:lnTo>
                  <a:lnTo>
                    <a:pt x="2" y="534"/>
                  </a:lnTo>
                  <a:lnTo>
                    <a:pt x="0" y="484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2" name="Picture 8" descr="728c73da5a2991800f69b5cc6c1a7e8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4284663" y="5400675"/>
            <a:ext cx="2376487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8" descr="728c73da5a2991800f69b5cc6c1a7e8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1979613" y="4868863"/>
            <a:ext cx="2376487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8" descr="728c73da5a2991800f69b5cc6c1a7e8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767513" y="5084763"/>
            <a:ext cx="2376487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39" name="Picture 75" descr="nasekomoe-2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567738" y="1341438"/>
            <a:ext cx="576262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40" name="Picture 76" descr="nasekomoe-2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222703" flipH="1">
            <a:off x="250825" y="1773238"/>
            <a:ext cx="936625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0" descr="f21d55bb8d8e54c1fd8c448382a11721[1].gif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117138" y="4724400"/>
            <a:ext cx="12954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40" descr="f21d55bb8d8e54c1fd8c448382a11721[1]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3276600" y="5200650"/>
            <a:ext cx="15843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44" name="Picture 80" descr="reptilii-13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343775" y="4437063"/>
            <a:ext cx="1800225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45" name="Picture 81" descr="reptilii-13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580063" y="4508500"/>
            <a:ext cx="2016125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1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35 0.00277 0.00191 0.01689 0.00313 0.02083 C 0.00486 0.02592 0.00764 0.03032 0.00938 0.03541 C 0.01233 0.04467 0.01233 0.05648 0.01719 0.06458 C 0.01841 0.06643 0.02049 0.06689 0.02188 0.06875 C 0.02691 0.07546 0.03091 0.08287 0.03594 0.08958 C 0.03802 0.09236 0.03872 0.09676 0.04063 0.1 C 0.04236 0.10301 0.04514 0.10509 0.04688 0.10833 C 0.05434 0.12152 0.04514 0.11227 0.05469 0.125 C 0.06111 0.13356 0.0691 0.14074 0.07657 0.14791 C 0.08802 0.15879 0.09705 0.17291 0.11094 0.17916 C 0.11945 0.18819 0.12709 0.1912 0.13594 0.2 C 0.14601 0.21018 0.1467 0.2118 0.15625 0.21875 C 0.16372 0.2243 0.18125 0.22708 0.18125 0.22708 C 0.18663 0.23078 0.19323 0.23102 0.19827 0.23541 C 0.19983 0.23657 0.19896 0.23981 0.2 0.24166 C 0.20174 0.24537 0.20434 0.24838 0.20625 0.25208 C 0.20747 0.25463 0.20782 0.25833 0.20938 0.26041 C 0.21094 0.2625 0.21372 0.26273 0.21563 0.26458 C 0.21736 0.2662 0.21858 0.26921 0.22032 0.27083 C 0.23733 0.28703 0.28646 0.28449 0.29688 0.28541 C 0.33073 0.29444 0.31597 0.28981 0.38282 0.29166 C 0.3941 0.29676 0.38907 0.29467 0.39844 0.29791 C 0.40417 0.29652 0.41007 0.29583 0.41563 0.29375 C 0.42136 0.29166 0.42518 0.2824 0.43125 0.28125 C 0.44653 0.27847 0.4625 0.27986 0.47813 0.27916 C 0.48368 0.27754 0.48976 0.27801 0.49532 0.275 C 0.50573 0.26921 0.51511 0.25532 0.52483 0.24791 C 0.54341 0.23379 0.56233 0.22268 0.58282 0.21458 C 0.58577 0.21064 0.59045 0.20902 0.59219 0.20416 C 0.59688 0.19004 0.59028 0.19166 0.59688 0.18125 C 0.62431 0.13727 0.59566 0.19213 0.61875 0.14583 C 0.62518 0.11435 0.62622 0.08402 0.62969 0.05208 C 0.63125 0.0375 0.63125 0.02291 0.64063 0.01458 C 0.64427 0.00717 0.64375 0.01088 0.64375 0.00416 " pathEditMode="relative" ptsTypes="ffffffffffffffffffffffffffffffffff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99 0.00787 -0.00312 0.00463 -0.00468 0.01458 C -0.00573 0.02153 -0.00781 0.03542 -0.00781 0.03542 C -0.00729 0.05417 -0.00625 0.07292 -0.00625 0.09167 C -0.00625 0.11042 -0.00712 0.12917 -0.00781 0.14792 C -0.0092 0.18819 -0.01406 0.22292 -0.03593 0.25208 C -0.03784 0.25463 -0.03854 0.25833 -0.04062 0.26042 C -0.0493 0.26875 -0.05903 0.2706 -0.06875 0.275 C -0.07795 0.27917 -0.08593 0.28634 -0.09375 0.29375 C -0.12361 0.32199 -0.13611 0.3294 -0.17031 0.33333 C -0.21475 0.32847 -0.25868 0.32083 -0.30312 0.31875 C -0.3151 0.31597 -0.325 0.31389 -0.3375 0.3125 C -0.34843 0.31389 -0.35937 0.31528 -0.37031 0.31667 C -0.37656 0.31736 -0.38906 0.31875 -0.38906 0.31875 C -0.39843 0.31736 -0.40798 0.31736 -0.41718 0.31458 C -0.42587 0.31181 -0.43021 0.30463 -0.4375 0.3 C -0.46614 0.28264 -0.48437 0.25856 -0.50781 0.23125 C -0.52343 0.21296 -0.54114 0.19861 -0.55468 0.17708 C -0.56545 0.15995 -0.575 0.14167 -0.58437 0.12292 C -0.58941 0.11296 -0.59635 0.10394 -0.60156 0.09375 C -0.60659 0.06991 -0.61302 0.04097 -0.62656 0.02292 C -0.62986 0.00532 -0.62673 0.01019 -0.63125 0.00417 " pathEditMode="relative" ptsTypes="fffffffffffffffffffffA">
                                      <p:cBhvr>
                                        <p:cTn id="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3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0"/>
                            </p:stCondLst>
                            <p:childTnLst>
                              <p:par>
                                <p:cTn id="38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3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000"/>
                            </p:stCondLst>
                            <p:childTnLst>
                              <p:par>
                                <p:cTn id="4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8000"/>
                            </p:stCondLst>
                            <p:childTnLst>
                              <p:par>
                                <p:cTn id="4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000"/>
                            </p:stCondLst>
                            <p:childTnLst>
                              <p:par>
                                <p:cTn id="5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0"/>
                            </p:stCondLst>
                            <p:childTnLst>
                              <p:par>
                                <p:cTn id="6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1000"/>
                            </p:stCondLst>
                            <p:childTnLst>
                              <p:par>
                                <p:cTn id="6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3000"/>
                            </p:stCondLst>
                            <p:childTnLst>
                              <p:par>
                                <p:cTn id="8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4000"/>
                            </p:stCondLst>
                            <p:childTnLst>
                              <p:par>
                                <p:cTn id="9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0"/>
                            </p:stCondLst>
                            <p:childTnLst>
                              <p:par>
                                <p:cTn id="9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58187E-6 C -0.00781 0.01642 0.00053 0.03469 -0.01302 0.04625 C -0.01406 0.0481 -0.01458 0.05064 -0.01597 0.05203 C -0.02048 0.05596 -0.03559 0.05874 -0.04062 0.05989 C -0.04722 0.05666 -0.04409 0.05643 -0.05208 0.0636 C -0.06371 0.074 -0.07482 0.08672 -0.08263 0.10222 C -0.08906 0.12881 -0.08645 0.15841 -0.10572 0.17576 C -0.10746 0.17923 -0.11093 0.19033 -0.1144 0.18524 " pathEditMode="relative" ptsTypes="fffffffA">
                                      <p:cBhvr>
                                        <p:cTn id="100" dur="2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2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8500"/>
                            </p:stCondLst>
                            <p:childTnLst>
                              <p:par>
                                <p:cTn id="1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08788E-7 C 0.00382 -0.0155 0.02048 -0.02012 0.0309 -0.02313 C 0.0368 -0.02868 0.04062 -0.02636 0.04704 -0.02313 C 0.06232 -0.00671 0.04062 -0.02868 0.06041 -0.01365 C 0.06388 -0.0111 0.06996 -0.00393 0.06996 -0.0037 C 0.07586 0.00925 0.07048 -0.00578 0.06996 0.02128 C 0.06961 0.03793 0.07083 0.05481 0.07135 0.07146 C 0.07534 0.07077 0.07951 0.07146 0.08333 0.06938 C 0.08489 0.06869 0.08489 0.06522 0.08611 0.0636 C 0.08975 0.05897 0.09479 0.05689 0.09826 0.05203 C 0.1052 0.04186 0.11562 0.02313 0.12361 0.01526 C 0.12968 0.00231 0.13975 -0.00856 0.15052 -0.01156 C 0.16996 -0.00624 0.15763 0.0259 0.16007 0.05388 C 0.16024 0.0562 0.16684 0.05944 0.16805 0.05967 C 0.17448 0.06082 0.18055 0.06105 0.18698 0.06175 C 0.19027 0.06036 0.19461 0.06059 0.19774 0.05782 C 0.19965 0.05597 0.20121 0.0525 0.20312 0.05018 C 0.20468 0.0481 0.20642 0.04602 0.20833 0.0444 C 0.21475 0.03908 0.22152 0.03423 0.22725 0.02706 C 0.23281 0.01989 0.23489 0.0148 0.24201 0.01156 C 0.24826 -0.00208 0.24461 0.00254 0.25156 -0.00393 C 0.25277 -0.00648 0.25416 -0.00925 0.25555 -0.01156 C 0.25694 -0.01365 0.2585 -0.01526 0.25954 -0.01735 C 0.26718 -0.03145 0.26128 -0.02752 0.26892 -0.03099 C 0.27829 -0.04001 0.2743 -0.03608 0.28107 -0.04255 C 0.28229 -0.04394 0.28507 -0.04649 0.28507 -0.04625 C 0.29357 -0.04533 0.30555 -0.04787 0.31076 -0.03677 C 0.31597 -0.00532 0.32031 0.05643 0.29722 0.07909 C 0.29097 0.09274 0.28489 0.10407 0.28107 0.11956 C 0.28211 0.14639 0.27986 0.17553 0.29062 0.19889 C 0.29236 0.20652 0.29375 0.20976 0.29861 0.21415 C 0.29948 0.216 0.3 0.21832 0.30121 0.21993 C 0.30225 0.22155 0.30416 0.22202 0.3052 0.22387 C 0.31371 0.23867 0.30208 0.22572 0.31198 0.23543 C 0.3151 0.24191 0.32048 0.25046 0.32552 0.25277 C 0.3302 0.26711 0.32552 0.25509 0.33489 0.27012 C 0.34045 0.27914 0.34027 0.2796 0.34965 0.28168 C 0.35347 0.28585 0.35711 0.2951 0.3618 0.29718 C 0.3684 0.30042 0.37534 0.3018 0.38194 0.30504 C 0.39149 0.30967 0.39687 0.31776 0.40746 0.3203 C 0.4151 0.32586 0.41857 0.32655 0.4276 0.32817 C 0.44027 0.34043 0.47934 0.33742 0.4842 0.33788 C 0.49496 0.33649 0.50573 0.33696 0.51649 0.33395 C 0.51979 0.33302 0.52899 0.32215 0.53246 0.31845 C 0.53767 0.31314 0.54704 0.30759 0.55138 0.30111 C 0.55937 0.28931 0.56649 0.27937 0.57708 0.2722 C 0.58871 0.25509 0.58472 0.26272 0.59045 0.25092 C 0.59166 0.24445 0.59253 0.23589 0.59444 0.22965 C 0.59583 0.22479 0.59843 0.22109 0.59982 0.21623 C 0.60364 0.20398 0.6052 0.19681 0.61198 0.18709 C 0.61527 0.17299 0.62621 0.16096 0.63333 0.15055 C 0.64826 0.12905 0.66267 0.10453 0.68194 0.09066 C 0.68472 0.09135 0.68715 0.09297 0.68993 0.09251 C 0.7026 0.09066 0.68906 0.08603 0.6993 0.09066 C 0.70382 0.08857 0.70486 0.08881 0.70208 0.08881 " pathEditMode="relative" rAng="0" ptsTypes="ffffffffffffffffffffffffffffffffffffffffffffffffffffffA">
                                      <p:cBhvr>
                                        <p:cTn id="115" dur="30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" y="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1500"/>
                            </p:stCondLst>
                            <p:childTnLst>
                              <p:par>
                                <p:cTn id="117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2500"/>
                            </p:stCondLst>
                            <p:childTnLst>
                              <p:par>
                                <p:cTn id="1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3000"/>
                            </p:stCondLst>
                            <p:childTnLst>
                              <p:par>
                                <p:cTn id="1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3500"/>
                            </p:stCondLst>
                            <p:childTnLst>
                              <p:par>
                                <p:cTn id="1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7.49306E-7 C 0.00348 0.00069 0.00747 -0.0007 0.01025 0.00208 C 0.01268 0.00462 0.01303 0.01364 0.01303 0.01364 C 0.01459 0.05782 0.00608 0.0599 0.029 0.06961 C 0.03647 0.06776 0.04046 0.06961 0.04792 0.06776 C 0.05157 0.06915 0.05452 0.07239 0.05799 0.07354 C 0.07119 0.07794 0.08525 0.07632 0.09862 0.07724 C 0.104 0.07794 0.10921 0.07979 0.11459 0.07932 C 0.14098 0.07724 0.10608 0.07169 0.13195 0.07724 C 0.13681 0.07424 0.14133 0.07169 0.14636 0.06961 C 0.15504 0.06198 0.16355 0.05597 0.17223 0.04833 C 0.17535 0.04556 0.17796 0.04116 0.18126 0.03862 C 0.18577 0.03538 0.19115 0.03423 0.19567 0.03099 C 0.21893 0.03584 0.20817 0.03584 0.22761 0.03284 C 0.23143 0.03168 0.23525 0.03029 0.23907 0.02914 C 0.24115 0.02844 0.24272 0.02567 0.24497 0.02521 C 0.25174 0.02382 0.25851 0.02405 0.26529 0.02336 C 0.26824 0.02081 0.27206 0.01942 0.27397 0.01549 C 0.27501 0.01364 0.27553 0.0111 0.27692 0.00971 C 0.27848 0.00832 0.28074 0.00856 0.28265 0.00786 C 0.28525 0.00439 0.28699 -0.00046 0.28994 -0.0037 C 0.29289 -0.00694 0.29671 -0.00856 0.30001 -0.01156 C 0.30522 -0.02197 0.31147 -0.02336 0.31893 -0.02891 C 0.33681 -0.04232 0.3382 -0.03909 0.36372 -0.04232 C 0.3724 -0.04533 0.3816 -0.04626 0.38994 -0.05019 C 0.39376 -0.05805 0.39879 -0.06776 0.40574 -0.07123 C 0.42466 -0.08071 0.44671 -0.08488 0.46667 -0.08881 C 0.48282 -0.08696 0.49671 -0.08164 0.51303 -0.07909 C 0.51633 -0.07771 0.52049 -0.07817 0.52327 -0.07516 C 0.52483 -0.07331 0.52466 -0.06961 0.52605 -0.06753 C 0.53004 -0.06152 0.53247 -0.06152 0.53768 -0.05967 C 0.53872 -0.05782 0.53942 -0.05551 0.54063 -0.05389 C 0.54185 -0.05227 0.54393 -0.05204 0.54497 -0.05019 C 0.55504 -0.03423 0.53872 -0.04996 0.55504 -0.03654 C 0.56251 -0.02174 0.55226 -0.04001 0.56372 -0.02683 C 0.56546 -0.02475 0.56633 -0.02151 0.56806 -0.0192 C 0.56928 -0.01758 0.57101 -0.01665 0.5724 -0.01527 C 0.57344 -0.01342 0.57414 -0.0111 0.57535 -0.00948 C 0.57657 -0.00786 0.57865 -0.00763 0.57969 -0.00578 C 0.58091 -0.00347 0.58022 -0.00023 0.58126 0.00208 C 0.5849 0.01064 0.59671 0.02336 0.60296 0.02914 C 0.61025 0.0444 0.60053 0.02613 0.61025 0.03862 C 0.62136 0.05296 0.60417 0.03631 0.61737 0.04833 C 0.61841 0.05018 0.61945 0.05203 0.62032 0.05411 C 0.62101 0.05597 0.62067 0.05851 0.62171 0.0599 C 0.62275 0.06128 0.62466 0.06105 0.62605 0.06198 C 0.62761 0.0629 0.629 0.06452 0.63039 0.06568 C 0.63091 0.06892 0.63039 0.07285 0.63195 0.07539 C 0.63456 0.08002 0.63976 0.0814 0.64358 0.08302 C 0.6514 0.08649 0.65747 0.09112 0.66529 0.09459 C 0.67171 0.09736 0.68265 0.10823 0.68265 0.10823 C 0.69584 0.09782 0.71008 0.09597 0.72466 0.08881 C 0.72952 0.07932 0.73681 0.07447 0.74202 0.06568 C 0.7514 0.04995 0.74966 0.05411 0.76233 0.0444 C 0.7639 0.04325 0.76494 0.04116 0.76667 0.0407 C 0.78369 0.03677 0.83404 0.03376 0.84497 0.03284 C 0.84949 0.02104 0.84897 0.00856 0.85226 -0.0037 C 0.85279 -0.00856 0.85608 -0.03215 0.85938 -0.03654 C 0.8632 -0.04163 0.86719 -0.04695 0.87101 -0.05204 C 0.87397 -0.05597 0.87831 -0.05782 0.88126 -0.06175 C 0.88699 -0.06938 0.88369 -0.06684 0.89133 -0.06938 C 0.90608 -0.0828 0.9165 -0.07655 0.93629 -0.07516 C 0.94949 -0.08002 0.95869 -0.0673 0.96963 -0.05967 C 0.98195 -0.05111 0.99445 -0.04857 1.0073 -0.04232 C 1.01424 -0.02891 1.03004 -0.01665 1.04202 -0.01156 C 1.04775 -0.00116 1.0514 -0.00278 1.05938 0.00578 C 1.06216 0.01642 1.07188 0.01896 1.07969 0.02128 C 1.10747 0.02914 1.13542 0.03238 1.16372 0.03492 C 1.18022 0.03423 1.19671 0.03608 1.21303 0.03284 C 1.24949 0.02544 1.18004 0.01295 1.23473 0.02706 C 1.24931 0.02521 1.26372 0.02359 1.27831 0.02128 C 1.28542 0.02012 1.28473 0.02128 1.28265 0.01549 " pathEditMode="relative" ptsTypes="fffffffffffffffffffffffffffffffffffffffffffffffffffffffffffffffffffffffA">
                                      <p:cBhvr>
                                        <p:cTn id="136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8500"/>
                            </p:stCondLst>
                            <p:childTnLst>
                              <p:par>
                                <p:cTn id="13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-0.01319 C -0.03959 -0.02315 -0.03785 -0.02616 -0.08507 -0.01875 C -0.09618 -0.01713 -0.10608 -0.00995 -0.11632 -0.00764 C -0.12813 0.00417 -0.12136 -0.00069 -0.1375 0.00625 C -0.14184 0.0081 -0.14566 0.01273 -0.15 0.01459 C -0.15348 -0.00069 -0.14931 0.00996 -0.16424 0.0007 C -0.17691 -0.00694 -0.18681 -0.02129 -0.19966 -0.02708 C -0.20643 -0.04074 -0.21754 -0.04583 -0.22917 -0.05208 C -0.23316 -0.0544 -0.24132 -0.05764 -0.24132 -0.05741 C -0.24271 -0.06041 -0.24341 -0.06412 -0.24549 -0.06597 C -0.24792 -0.06805 -0.25104 -0.06759 -0.25382 -0.06875 C -0.26181 -0.07176 -0.26893 -0.07708 -0.27709 -0.07986 C -0.30452 -0.0706 -0.29341 -0.06875 -0.31007 -0.0743 C -0.31841 -0.07083 -0.32431 -0.06389 -0.33091 -0.05764 C -0.34028 -0.03889 -0.32917 -0.05717 -0.34132 -0.04653 C -0.34931 -0.03935 -0.35018 -0.03426 -0.36042 -0.02986 C -0.37188 -0.01412 -0.37136 -0.02106 -0.38299 -0.01041 C -0.39584 0.00116 -0.40834 0.01227 -0.42257 0.02014 C -0.42882 0.01922 -0.43525 0.01991 -0.44132 0.01736 C -0.44462 0.01597 -0.44723 0.01181 -0.45 0.00903 C -0.4566 0.00278 -0.46372 -0.00162 -0.47049 -0.00764 C -0.47795 -0.03773 -0.51615 -0.01828 -0.53299 -0.01319 C -0.5375 -0.00949 -0.54098 -0.00393 -0.54584 -0.00208 C -0.55747 0.00255 -0.57049 0.00116 -0.58334 0.00347 C -0.60209 -0.00162 -0.62049 -0.00116 -0.63716 -0.01597 C -0.63854 -0.0206 -0.63907 -0.02569 -0.64132 -0.02986 C -0.64462 -0.03611 -0.64931 -0.03518 -0.65382 -0.03819 C -0.67032 -0.04907 -0.6507 -0.03958 -0.66632 -0.04653 C -0.68056 -0.06065 -0.69202 -0.06088 -0.71042 -0.06319 C -0.71216 -0.06412 -0.71424 -0.0669 -0.71632 -0.06597 C -0.72101 -0.06389 -0.72622 -0.06018 -0.72917 -0.05486 C -0.73125 -0.05116 -0.73212 -0.04537 -0.73507 -0.04375 C -0.74236 -0.04028 -0.7507 -0.0419 -0.75799 -0.04097 C -0.76007 -0.03912 -0.76181 -0.03588 -0.76424 -0.03541 C -0.76632 -0.03495 -0.76875 -0.03773 -0.77084 -0.03819 C -0.80452 -0.04722 -0.78577 -0.03935 -0.80174 -0.04653 C -0.82466 -0.04051 -0.80295 -0.04953 -0.81667 -0.03541 C -0.82188 -0.02963 -0.83021 -0.03125 -0.8375 -0.02986 C -0.85469 -0.01435 -0.87726 -0.01713 -0.89757 -0.01319 C -0.90209 -0.01504 -0.90608 -0.01805 -0.91007 -0.01875 C -0.92674 -0.02083 -0.91007 -0.00648 -0.92917 -0.02153 C -0.93646 -0.02754 -0.93941 -0.03171 -0.94341 -0.04097 C -0.94497 -0.04467 -0.94532 -0.04907 -0.94792 -0.05208 C -0.94948 -0.05416 -0.95209 -0.05416 -0.95382 -0.05486 C -0.95938 -0.05694 -0.96493 -0.05856 -0.97084 -0.06041 C -0.99011 -0.0669 -0.98195 -0.0625 -0.99584 -0.07153 C -1.01181 -0.06435 -0.98785 -0.07315 -1.01459 -0.0743 C -1.03021 -0.075 -1.04618 -0.07245 -1.06216 -0.07153 C -1.06598 -0.0706 -1.0691 -0.06828 -1.07257 -0.06875 C -1.0941 -0.07106 -1.09723 -0.08796 -1.10834 -0.10764 C -1.11962 -0.15301 -1.10382 -0.10162 -1.12084 -0.13264 C -1.13507 -0.15995 -1.10608 -0.12731 -1.13125 -0.15208 C -1.13334 -0.15879 -1.13698 -0.16458 -1.13924 -0.17153 C -1.14202 -0.17986 -1.14063 -0.18912 -1.14549 -0.19653 C -1.14757 -0.19977 -1.15104 -0.20023 -1.154 -0.20208 C -1.16354 -0.22129 -1.15052 -0.19791 -1.17049 -0.22153 C -1.17309 -0.22453 -1.17379 -0.23009 -1.17691 -0.23264 C -1.18039 -0.23588 -1.18525 -0.23588 -1.18924 -0.23819 C -1.19497 -0.24143 -1.20052 -0.24514 -1.20591 -0.2493 C -1.23768 -0.27361 -1.19514 -0.24676 -1.23716 -0.27153 C -1.25122 -0.29653 -1.23264 -0.26852 -1.26216 -0.28819 C -1.26528 -0.29028 -1.26563 -0.29653 -1.26841 -0.2993 C -1.27066 -0.30162 -1.27396 -0.30116 -1.27674 -0.30208 C -1.28195 -0.30903 -1.2882 -0.31458 -1.29341 -0.32153 C -1.29584 -0.32477 -1.29705 -0.32963 -1.29966 -0.33264 C -1.30834 -0.34259 -1.32118 -0.34004 -1.33091 -0.34653 C -1.33733 -0.35069 -1.34323 -0.35625 -1.34966 -0.36041 C -1.36702 -0.37153 -1.3882 -0.37569 -1.40174 -0.39375 " pathEditMode="relative" rAng="0" ptsTypes="fffffffffffffffffffffffffffffffffffffffffffffffffffffffffffffffffffA">
                                      <p:cBhvr>
                                        <p:cTn id="1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1" y="-1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0500"/>
                            </p:stCondLst>
                            <p:childTnLst>
                              <p:par>
                                <p:cTn id="14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6.66667E-6 C 0.00903 -0.00093 0.01806 -0.00348 0.02708 -0.00278 C 0.08941 0.00185 0.05694 0.01365 0.0875 -6.66667E-6 C 0.10208 0.00647 0.11892 -0.00209 0.13351 -0.00556 C 0.1658 -0.01343 0.14896 -0.00695 0.17101 -0.01667 C 0.18576 -0.00996 0.19097 -0.02802 0.20417 -0.03056 C 0.21997 -0.0338 0.23611 -0.03427 0.25208 -0.03612 C 0.25764 -0.04075 0.26319 -0.04538 0.26875 -0.05001 C 0.28073 -0.05996 0.31042 -0.06112 0.31042 -0.06112 C 0.34375 -0.0588 0.37743 -0.05741 0.41042 -0.05001 C 0.41736 -0.05626 0.42535 -0.06436 0.43125 -0.07223 C 0.43299 -0.07454 0.43368 -0.07825 0.43542 -0.08056 C 0.43715 -0.08288 0.43976 -0.08403 0.44167 -0.08612 C 0.44722 -0.09237 0.45174 -0.10093 0.45625 -0.10834 C 0.46042 -0.12524 0.47413 -0.12964 0.48542 -0.13612 C 0.5408 -0.1294 0.47569 -0.1345 0.53125 -0.1389 C 0.53611 -0.13936 0.54097 -0.13612 0.54583 -0.13612 " pathEditMode="relative" ptsTypes="ffffffffffffffffA">
                                      <p:cBhvr>
                                        <p:cTn id="1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2500"/>
                            </p:stCondLst>
                            <p:childTnLst>
                              <p:par>
                                <p:cTn id="14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556E-6 C -0.03108 -0.00763 -0.0625 -0.01249 -0.09375 -0.01944 C -0.12153 -0.00092 -0.15486 -0.00578 -0.18542 -0.00277 C -0.19566 0.00186 -0.20642 0.00371 -0.21667 0.00834 C -0.22378 0.01158 -0.23073 0.02038 -0.2375 0.02501 C -0.24045 0.02709 -0.24948 0.02964 -0.25208 0.03056 C -0.2684 0.0257 -0.28385 0.01922 -0.3 0.0139 C -0.31528 0.0088 -0.32517 0.0095 -0.33958 0.00278 C -0.3901 -0.02083 -0.34306 -0.00393 -0.38125 -0.01666 C -0.38663 -0.02129 -0.39028 -0.02939 -0.39583 -0.03333 C -0.40799 -0.04212 -0.42431 -0.04583 -0.4375 -0.05277 C -0.44514 -0.05185 -0.45278 -0.05185 -0.46042 -0.04999 C -0.46476 -0.04907 -0.46858 -0.04444 -0.47292 -0.04444 C -0.47934 -0.04444 -0.48542 -0.04814 -0.49167 -0.04999 C -0.50069 -0.04606 -0.50972 -0.04282 -0.51875 -0.03888 C -0.52083 -0.03796 -0.525 -0.0361 -0.525 -0.0361 C -0.54115 -0.04328 -0.55816 -0.0449 -0.575 -0.04722 C -0.57986 -0.0493 -0.58507 -0.04976 -0.58958 -0.05277 C -0.61441 -0.06921 -0.59149 -0.06041 -0.61042 -0.06666 C -0.62222 -0.07708 -0.63628 -0.08101 -0.65 -0.07499 C -0.69271 -0.09397 -0.68125 -0.09513 -0.68125 -0.01666 " pathEditMode="relative" ptsTypes="ffffffffffffffffffffA">
                                      <p:cBhvr>
                                        <p:cTn id="14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4500"/>
                            </p:stCondLst>
                            <p:childTnLst>
                              <p:par>
                                <p:cTn id="14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6500"/>
                            </p:stCondLst>
                            <p:childTnLst>
                              <p:par>
                                <p:cTn id="16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8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8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4B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077" name="Picture 5" descr="рамка сердечки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50"/>
            <a:ext cx="9144000" cy="680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827088" y="1125538"/>
            <a:ext cx="7559675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Ребята!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4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Берегите зрение!</a:t>
            </a:r>
          </a:p>
        </p:txBody>
      </p:sp>
      <p:sp>
        <p:nvSpPr>
          <p:cNvPr id="3079" name="Rectangl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62600" y="2514600"/>
            <a:ext cx="14398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43" name="Рисунок 42" descr="86299fdc3f08d13a99479744af73be31[1]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573463"/>
            <a:ext cx="1739900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PresentationFormat>Экран (4:3)</PresentationFormat>
  <Paragraphs>2</Paragraphs>
  <Slides>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xXx</dc:creator>
  <cp:lastModifiedBy>xXx</cp:lastModifiedBy>
  <cp:revision>1</cp:revision>
  <dcterms:created xsi:type="dcterms:W3CDTF">2013-03-31T12:04:40Z</dcterms:created>
  <dcterms:modified xsi:type="dcterms:W3CDTF">2013-03-31T12:05:14Z</dcterms:modified>
</cp:coreProperties>
</file>