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3886200"/>
            <a:ext cx="6000750" cy="1752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r"/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Окружающий мир А. Плешаков</a:t>
            </a:r>
          </a:p>
          <a:p>
            <a:pPr algn="r"/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algn="r"/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Выполнила учитель начальных классов</a:t>
            </a:r>
          </a:p>
          <a:p>
            <a:pPr algn="r"/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МБОУ Воротынская СОШ Козякова Е. В.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Природа в опасности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де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 l="23668" r="33873"/>
          <a:stretch>
            <a:fillRect/>
          </a:stretch>
        </p:blipFill>
        <p:spPr bwMode="auto">
          <a:xfrm>
            <a:off x="2987675" y="1338263"/>
            <a:ext cx="3013075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фон зем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охран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3763" y="-142875"/>
            <a:ext cx="4225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0650" y="4500563"/>
            <a:ext cx="2673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2"/>
          <a:stretch>
            <a:fillRect/>
          </a:stretch>
        </p:blipFill>
        <p:spPr bwMode="auto">
          <a:xfrm>
            <a:off x="3214688" y="4643438"/>
            <a:ext cx="2571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4143375" cy="5143500"/>
            <a:chOff x="2768" y="91"/>
            <a:chExt cx="2879" cy="4156"/>
          </a:xfrm>
        </p:grpSpPr>
        <p:pic>
          <p:nvPicPr>
            <p:cNvPr id="11274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68" y="91"/>
              <a:ext cx="2879" cy="4156"/>
            </a:xfrm>
            <a:prstGeom prst="rect">
              <a:avLst/>
            </a:prstGeom>
            <a:noFill/>
            <a:ln w="57150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11275" name="Picture 9" descr="подснежники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6" y="674"/>
              <a:ext cx="1497" cy="1123"/>
            </a:xfrm>
            <a:prstGeom prst="rect">
              <a:avLst/>
            </a:prstGeom>
            <a:noFill/>
            <a:ln w="57150">
              <a:solidFill>
                <a:srgbClr val="000066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де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 l="23668" r="33873"/>
          <a:stretch>
            <a:fillRect/>
          </a:stretch>
        </p:blipFill>
        <p:spPr bwMode="auto">
          <a:xfrm>
            <a:off x="2987675" y="1338263"/>
            <a:ext cx="3013075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фон зем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ох пти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76250"/>
            <a:ext cx="5400675" cy="40560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4798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425" y="3498850"/>
            <a:ext cx="34575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фон зем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238" y="260350"/>
            <a:ext cx="4068762" cy="568801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3318" name="Picture 6" descr="ого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4257675" cy="3227388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1550" y="3697288"/>
            <a:ext cx="3132138" cy="3116262"/>
            <a:chOff x="793" y="2205"/>
            <a:chExt cx="1973" cy="1963"/>
          </a:xfrm>
        </p:grpSpPr>
        <p:pic>
          <p:nvPicPr>
            <p:cNvPr id="13320" name="Picture 8" descr="костер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89" y="2478"/>
              <a:ext cx="665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2205"/>
              <a:ext cx="1973" cy="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5832475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 окончен.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 свидания!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19113" y="568325"/>
            <a:ext cx="347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1. Что такое «Окружающая среда»?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356100" y="333375"/>
            <a:ext cx="3871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2. Что изучает наука экология?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92138" y="3736975"/>
            <a:ext cx="3548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3. Приведите прмеры экологических связей: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а) живое – неживое;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б) неживое – живое;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в) растения – животные;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г) человек – природа.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4859338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840288" y="3881438"/>
            <a:ext cx="340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4. Какое значение для людей имеет экология?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FF0000"/>
                </a:solidFill>
              </a:rPr>
              <a:t>Редкие животные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25923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m_512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714500"/>
            <a:ext cx="22558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000500"/>
            <a:ext cx="3297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927475"/>
            <a:ext cx="33956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714500"/>
            <a:ext cx="20716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КРАСНАЯ КНИГА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8229600" cy="52578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1948 год – г. Фонтенбло – появление Красной книги.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 – 1948 = 63 (года)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России Красная книга появилась в 1978 году.</a:t>
            </a:r>
          </a:p>
        </p:txBody>
      </p:sp>
      <p:pic>
        <p:nvPicPr>
          <p:cNvPr id="5124" name="Picture 4" descr="C:\Users\xXx\Desktop\yand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714875"/>
            <a:ext cx="2500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Международная</a:t>
            </a:r>
            <a:r>
              <a:rPr lang="ru-RU" sz="4000" smtClean="0">
                <a:solidFill>
                  <a:schemeClr val="accent2"/>
                </a:solidFill>
              </a:rPr>
              <a:t> 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КРАСНАЯ КНИГА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53578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/>
              <a:t>чёрные</a:t>
            </a:r>
            <a:r>
              <a:rPr lang="ru-RU" sz="2800" dirty="0" smtClean="0"/>
              <a:t> – списки тех животных, кого мы уже никогда не увидим, кто уже вымер;</a:t>
            </a:r>
          </a:p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красные</a:t>
            </a:r>
            <a:r>
              <a:rPr lang="ru-RU" sz="2800" dirty="0" smtClean="0">
                <a:solidFill>
                  <a:srgbClr val="FF3300"/>
                </a:solidFill>
              </a:rPr>
              <a:t> </a:t>
            </a:r>
            <a:r>
              <a:rPr lang="ru-RU" sz="2800" dirty="0" smtClean="0"/>
              <a:t>– особо редкие и исчезающие животные; 	</a:t>
            </a:r>
          </a:p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жёлтые</a:t>
            </a:r>
            <a:r>
              <a:rPr lang="ru-RU" sz="2800" dirty="0" smtClean="0"/>
              <a:t> – животные, количество которых быстро снижается, которым грозит “переселение” на опасные красные страницы;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белые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dirty="0" smtClean="0"/>
              <a:t> животные, которые до сих пор мало изучены;</a:t>
            </a:r>
          </a:p>
          <a:p>
            <a:pPr eaLnBrk="1" hangingPunct="1"/>
            <a:r>
              <a:rPr lang="ru-RU" sz="2800" dirty="0" smtClean="0">
                <a:solidFill>
                  <a:srgbClr val="009900"/>
                </a:solidFill>
              </a:rPr>
              <a:t>зелёные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  <a:r>
              <a:rPr lang="ru-RU" sz="2800" dirty="0" smtClean="0"/>
              <a:t>– спасенные от вымирания.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Заповедники на карте России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Users\xXx\Desktop\Новая папка\kar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51000"/>
            <a:ext cx="8643938" cy="4992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Заповедники республики Коми.</a:t>
            </a:r>
            <a:br>
              <a:rPr lang="ru-RU" sz="4000" b="1" smtClean="0">
                <a:solidFill>
                  <a:schemeClr val="accent2"/>
                </a:solidFill>
              </a:rPr>
            </a:br>
            <a:endParaRPr lang="ru-RU" sz="4000" smtClean="0">
              <a:solidFill>
                <a:schemeClr val="accent2"/>
              </a:solidFill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0" y="836613"/>
            <a:ext cx="4038600" cy="5289550"/>
          </a:xfrm>
        </p:spPr>
        <p:txBody>
          <a:bodyPr/>
          <a:lstStyle/>
          <a:p>
            <a:pPr eaLnBrk="1" hangingPunct="1"/>
            <a:r>
              <a:rPr lang="ru-RU" sz="2800" b="1" smtClean="0"/>
              <a:t>    </a:t>
            </a:r>
            <a:r>
              <a:rPr lang="ru-RU" sz="2800" b="1" smtClean="0">
                <a:solidFill>
                  <a:schemeClr val="hlink"/>
                </a:solidFill>
              </a:rPr>
              <a:t>Югыдва 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836613"/>
            <a:ext cx="4038600" cy="52895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9900"/>
                </a:solidFill>
              </a:rPr>
              <a:t>Печоро-Илычский заповедник</a:t>
            </a:r>
            <a:br>
              <a:rPr lang="ru-RU" sz="2800" b="1" smtClean="0">
                <a:solidFill>
                  <a:srgbClr val="009900"/>
                </a:solidFill>
              </a:rPr>
            </a:br>
            <a:r>
              <a:rPr lang="ru-RU" sz="2800" smtClean="0">
                <a:solidFill>
                  <a:srgbClr val="009900"/>
                </a:solidFill>
              </a:rPr>
              <a:t/>
            </a:r>
            <a:br>
              <a:rPr lang="ru-RU" sz="2800" smtClean="0">
                <a:solidFill>
                  <a:srgbClr val="009900"/>
                </a:solidFill>
              </a:rPr>
            </a:br>
            <a:endParaRPr lang="ru-RU" sz="2800" smtClean="0">
              <a:solidFill>
                <a:srgbClr val="009900"/>
              </a:solidFill>
            </a:endParaRP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20938"/>
            <a:ext cx="43926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1438"/>
            <a:ext cx="31686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build="p"/>
      <p:bldP spid="266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Орловское полесье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Users\xXx\Desktop\Новая папка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28813"/>
            <a:ext cx="39290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xXx\Desktop\Новая папка\yandse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000250"/>
            <a:ext cx="392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Флора Орловского полесья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2" name="Picture 2" descr="C:\Users\xXx\Desktop\yand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43063"/>
            <a:ext cx="600075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xXx\Desktop\yandse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14500"/>
            <a:ext cx="50006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Users\xXx\Desktop\yandsear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643063"/>
            <a:ext cx="38576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</TotalTime>
  <Words>159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Тема4</vt:lpstr>
      <vt:lpstr>Природа в опасности</vt:lpstr>
      <vt:lpstr>Слайд 2</vt:lpstr>
      <vt:lpstr>Редкие животные</vt:lpstr>
      <vt:lpstr> КРАСНАЯ КНИГА</vt:lpstr>
      <vt:lpstr>Международная  КРАСНАЯ КНИГА</vt:lpstr>
      <vt:lpstr>Заповедники на карте России</vt:lpstr>
      <vt:lpstr>Заповедники республики Коми. </vt:lpstr>
      <vt:lpstr>Национальный парк  Орловское полесье</vt:lpstr>
      <vt:lpstr>Флора Орловского полесья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 опасности</dc:title>
  <dc:creator>xXx</dc:creator>
  <cp:lastModifiedBy>xXx</cp:lastModifiedBy>
  <cp:revision>5</cp:revision>
  <dcterms:created xsi:type="dcterms:W3CDTF">2013-03-31T11:58:06Z</dcterms:created>
  <dcterms:modified xsi:type="dcterms:W3CDTF">2013-03-31T12:14:28Z</dcterms:modified>
</cp:coreProperties>
</file>