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1" r:id="rId2"/>
    <p:sldId id="31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85EFBE4F-0732-4B40-8846-4B062BD0A50C}">
          <p14:sldIdLst>
            <p14:sldId id="258"/>
            <p14:sldId id="267"/>
            <p14:sldId id="268"/>
            <p14:sldId id="264"/>
            <p14:sldId id="281"/>
            <p14:sldId id="282"/>
            <p14:sldId id="279"/>
            <p14:sldId id="278"/>
            <p14:sldId id="277"/>
            <p14:sldId id="283"/>
            <p14:sldId id="275"/>
            <p14:sldId id="274"/>
            <p14:sldId id="273"/>
            <p14:sldId id="286"/>
            <p14:sldId id="272"/>
            <p14:sldId id="287"/>
            <p14:sldId id="270"/>
            <p14:sldId id="269"/>
            <p14:sldId id="263"/>
            <p14:sldId id="288"/>
            <p14:sldId id="316"/>
            <p14:sldId id="291"/>
            <p14:sldId id="297"/>
            <p14:sldId id="298"/>
            <p14:sldId id="299"/>
            <p14:sldId id="300"/>
            <p14:sldId id="301"/>
            <p14:sldId id="305"/>
            <p14:sldId id="302"/>
            <p14:sldId id="307"/>
            <p14:sldId id="308"/>
            <p14:sldId id="303"/>
            <p14:sldId id="313"/>
            <p14:sldId id="296"/>
            <p14:sldId id="293"/>
            <p14:sldId id="311"/>
            <p14:sldId id="294"/>
            <p14:sldId id="292"/>
            <p14:sldId id="295"/>
            <p14:sldId id="280"/>
            <p14:sldId id="314"/>
            <p14:sldId id="315"/>
            <p14:sldId id="319"/>
            <p14:sldId id="31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ппп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F5F"/>
    <a:srgbClr val="FF0066"/>
    <a:srgbClr val="660066"/>
    <a:srgbClr val="F44A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8" autoAdjust="0"/>
    <p:restoredTop sz="88539" autoAdjust="0"/>
  </p:normalViewPr>
  <p:slideViewPr>
    <p:cSldViewPr>
      <p:cViewPr>
        <p:scale>
          <a:sx n="55" d="100"/>
          <a:sy n="55" d="100"/>
        </p:scale>
        <p:origin x="-177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152E-B28B-49EF-851E-C7F3931A8A73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78431-B601-47BC-BDE0-1844E822D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63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00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9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5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8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0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7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4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16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7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171400"/>
            <a:ext cx="9828584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Всегда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побеждает тот волк, которого ты кормишь.</a:t>
            </a:r>
          </a:p>
        </p:txBody>
      </p:sp>
      <p:pic>
        <p:nvPicPr>
          <p:cNvPr id="19458" name="Picture 2" descr="C:\Users\нппп\Desktop\мама\дорога добра фото (3)\two_wolf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2088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3"/>
            <a:ext cx="835292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91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583" y="-2403648"/>
            <a:ext cx="1224136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892480" cy="396044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нппп\Desktop\мама\дорога добра фото (3)\pysk-kotek-psa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7080"/>
            <a:ext cx="10225136" cy="7776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46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    Всегда побеждает тот волк, которого ты кормишь.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нппп</dc:creator>
  <cp:lastModifiedBy>Galina</cp:lastModifiedBy>
  <cp:revision>113</cp:revision>
  <dcterms:created xsi:type="dcterms:W3CDTF">2013-03-18T18:21:32Z</dcterms:created>
  <dcterms:modified xsi:type="dcterms:W3CDTF">2013-04-14T18:15:55Z</dcterms:modified>
</cp:coreProperties>
</file>