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8" r:id="rId2"/>
    <p:sldId id="299" r:id="rId3"/>
    <p:sldId id="300" r:id="rId4"/>
    <p:sldId id="301" r:id="rId5"/>
    <p:sldId id="305" r:id="rId6"/>
    <p:sldId id="302" r:id="rId7"/>
    <p:sldId id="307" r:id="rId8"/>
    <p:sldId id="308" r:id="rId9"/>
    <p:sldId id="30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85EFBE4F-0732-4B40-8846-4B062BD0A50C}">
          <p14:sldIdLst>
            <p14:sldId id="258"/>
            <p14:sldId id="267"/>
            <p14:sldId id="268"/>
            <p14:sldId id="264"/>
            <p14:sldId id="281"/>
            <p14:sldId id="282"/>
            <p14:sldId id="279"/>
            <p14:sldId id="278"/>
            <p14:sldId id="277"/>
            <p14:sldId id="283"/>
            <p14:sldId id="275"/>
            <p14:sldId id="274"/>
            <p14:sldId id="273"/>
            <p14:sldId id="286"/>
            <p14:sldId id="272"/>
            <p14:sldId id="287"/>
            <p14:sldId id="270"/>
            <p14:sldId id="269"/>
            <p14:sldId id="263"/>
            <p14:sldId id="288"/>
            <p14:sldId id="316"/>
            <p14:sldId id="291"/>
            <p14:sldId id="297"/>
            <p14:sldId id="298"/>
            <p14:sldId id="299"/>
            <p14:sldId id="300"/>
            <p14:sldId id="301"/>
            <p14:sldId id="305"/>
            <p14:sldId id="302"/>
            <p14:sldId id="307"/>
            <p14:sldId id="308"/>
            <p14:sldId id="303"/>
            <p14:sldId id="313"/>
            <p14:sldId id="296"/>
            <p14:sldId id="293"/>
            <p14:sldId id="311"/>
            <p14:sldId id="294"/>
            <p14:sldId id="292"/>
            <p14:sldId id="295"/>
            <p14:sldId id="280"/>
            <p14:sldId id="314"/>
            <p14:sldId id="315"/>
            <p14:sldId id="319"/>
            <p14:sldId id="317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ппп" initials="н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DF5F"/>
    <a:srgbClr val="FF0066"/>
    <a:srgbClr val="660066"/>
    <a:srgbClr val="F44A6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8" autoAdjust="0"/>
    <p:restoredTop sz="88539" autoAdjust="0"/>
  </p:normalViewPr>
  <p:slideViewPr>
    <p:cSldViewPr>
      <p:cViewPr>
        <p:scale>
          <a:sx n="55" d="100"/>
          <a:sy n="55" d="100"/>
        </p:scale>
        <p:origin x="-1776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2152E-B28B-49EF-851E-C7F3931A8A73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78431-B601-47BC-BDE0-1844E822D1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2636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154D-2CFB-4669-9AD3-2301F737C2C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E3A6-5E81-4620-8891-81235B517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7007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154D-2CFB-4669-9AD3-2301F737C2C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E3A6-5E81-4620-8891-81235B517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439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154D-2CFB-4669-9AD3-2301F737C2C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E3A6-5E81-4620-8891-81235B517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156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154D-2CFB-4669-9AD3-2301F737C2C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E3A6-5E81-4620-8891-81235B517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787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154D-2CFB-4669-9AD3-2301F737C2C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E3A6-5E81-4620-8891-81235B517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708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154D-2CFB-4669-9AD3-2301F737C2C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E3A6-5E81-4620-8891-81235B517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113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154D-2CFB-4669-9AD3-2301F737C2C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E3A6-5E81-4620-8891-81235B517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100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154D-2CFB-4669-9AD3-2301F737C2C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E3A6-5E81-4620-8891-81235B517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679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154D-2CFB-4669-9AD3-2301F737C2C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E3A6-5E81-4620-8891-81235B517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734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154D-2CFB-4669-9AD3-2301F737C2C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E3A6-5E81-4620-8891-81235B517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72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154D-2CFB-4669-9AD3-2301F737C2C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E3A6-5E81-4620-8891-81235B517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516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F154D-2CFB-4669-9AD3-2301F737C2C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DE3A6-5E81-4620-8891-81235B517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974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МИЛОСЕРДИЕ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5"/>
            <a:ext cx="3600399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3600400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963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Григорий Николаевич Журавлев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6745" y="1628800"/>
            <a:ext cx="371316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811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«Сию икону писал зубами крестьянин, безрукий и безногий: таким он родился.</a:t>
            </a:r>
          </a:p>
        </p:txBody>
      </p:sp>
      <p:pic>
        <p:nvPicPr>
          <p:cNvPr id="6146" name="Picture 2" descr="C:\Users\нппп\Desktop\мама\дорога добра фото (3)\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439248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764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accent1"/>
                </a:solidFill>
              </a:rPr>
              <a:t>Александра Пахмутова</a:t>
            </a:r>
            <a:br>
              <a:rPr lang="ru-RU" sz="3100" dirty="0">
                <a:solidFill>
                  <a:schemeClr val="accent1"/>
                </a:solidFill>
              </a:rPr>
            </a:br>
            <a:r>
              <a:rPr lang="ru-RU" sz="3100" dirty="0">
                <a:solidFill>
                  <a:schemeClr val="accent1"/>
                </a:solidFill>
              </a:rPr>
              <a:t>Николай Добронравов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C:\Users\нппп\Desktop\мама\дорога добра фото (3)\dob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547260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426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Веры тонкая свеча  у тебя в руке.</a:t>
            </a:r>
          </a:p>
        </p:txBody>
      </p:sp>
      <p:pic>
        <p:nvPicPr>
          <p:cNvPr id="10242" name="Picture 2" descr="C:\Users\нппп\Desktop\мама\дорога добра фото (3)\60842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28092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31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8194" name="Picture 2" descr="C:\Users\нппп\Desktop\мама\дорога добра фото (3)\ec311939123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70485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538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Ты поверь и помолись о моей душе.</a:t>
            </a:r>
          </a:p>
        </p:txBody>
      </p:sp>
      <p:pic>
        <p:nvPicPr>
          <p:cNvPr id="12290" name="Picture 2" descr="C:\Users\нппп\Desktop\мама\дорога добра фото (3)\300506-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690" y="1124744"/>
            <a:ext cx="7620000" cy="53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499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568952" cy="1296144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Есть любовь, и есть печаль, остальное - ложь</a:t>
            </a:r>
            <a:r>
              <a:rPr lang="ru-RU" dirty="0"/>
              <a:t>.</a:t>
            </a:r>
          </a:p>
        </p:txBody>
      </p:sp>
      <p:pic>
        <p:nvPicPr>
          <p:cNvPr id="13314" name="Picture 2" descr="C:\Users\нппп\Desktop\мама\дорога добра фото (3)\4652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8219"/>
            <a:ext cx="799288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348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Веры тонкая свеча в темноте горит…</a:t>
            </a:r>
          </a:p>
        </p:txBody>
      </p:sp>
      <p:pic>
        <p:nvPicPr>
          <p:cNvPr id="9218" name="Picture 2" descr="C:\Users\нппп\Desktop\мама\дорога добра фото (3)\foto11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208912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236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58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МИЛОСЕРДИЕ</vt:lpstr>
      <vt:lpstr>Григорий Николаевич Журавлев</vt:lpstr>
      <vt:lpstr>«Сию икону писал зубами крестьянин, безрукий и безногий: таким он родился.</vt:lpstr>
      <vt:lpstr>Александра Пахмутова Николай Добронравов </vt:lpstr>
      <vt:lpstr>Веры тонкая свеча  у тебя в руке.</vt:lpstr>
      <vt:lpstr> </vt:lpstr>
      <vt:lpstr>Ты поверь и помолись о моей душе.</vt:lpstr>
      <vt:lpstr> Есть любовь, и есть печаль, остальное - ложь.</vt:lpstr>
      <vt:lpstr> Веры тонкая свеча в темноте горит…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нппп</dc:creator>
  <cp:lastModifiedBy>Galina</cp:lastModifiedBy>
  <cp:revision>106</cp:revision>
  <dcterms:created xsi:type="dcterms:W3CDTF">2013-03-18T18:21:32Z</dcterms:created>
  <dcterms:modified xsi:type="dcterms:W3CDTF">2013-04-14T18:11:08Z</dcterms:modified>
</cp:coreProperties>
</file>