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316" r:id="rId2"/>
    <p:sldId id="291" r:id="rId3"/>
    <p:sldId id="297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без заголовка" id="{85EFBE4F-0732-4B40-8846-4B062BD0A50C}">
          <p14:sldIdLst>
            <p14:sldId id="258"/>
            <p14:sldId id="267"/>
            <p14:sldId id="268"/>
            <p14:sldId id="264"/>
            <p14:sldId id="281"/>
            <p14:sldId id="282"/>
            <p14:sldId id="279"/>
            <p14:sldId id="278"/>
            <p14:sldId id="277"/>
            <p14:sldId id="283"/>
            <p14:sldId id="275"/>
            <p14:sldId id="274"/>
            <p14:sldId id="273"/>
            <p14:sldId id="286"/>
            <p14:sldId id="272"/>
            <p14:sldId id="287"/>
            <p14:sldId id="270"/>
            <p14:sldId id="269"/>
            <p14:sldId id="263"/>
            <p14:sldId id="288"/>
            <p14:sldId id="316"/>
            <p14:sldId id="291"/>
            <p14:sldId id="297"/>
            <p14:sldId id="298"/>
            <p14:sldId id="299"/>
            <p14:sldId id="300"/>
            <p14:sldId id="301"/>
            <p14:sldId id="305"/>
            <p14:sldId id="302"/>
            <p14:sldId id="307"/>
            <p14:sldId id="308"/>
            <p14:sldId id="303"/>
            <p14:sldId id="313"/>
            <p14:sldId id="296"/>
            <p14:sldId id="293"/>
            <p14:sldId id="311"/>
            <p14:sldId id="294"/>
            <p14:sldId id="292"/>
            <p14:sldId id="295"/>
            <p14:sldId id="280"/>
            <p14:sldId id="314"/>
            <p14:sldId id="315"/>
            <p14:sldId id="319"/>
            <p14:sldId id="317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нппп" initials="н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DF5F"/>
    <a:srgbClr val="FF0066"/>
    <a:srgbClr val="660066"/>
    <a:srgbClr val="F44A6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50" autoAdjust="0"/>
    <p:restoredTop sz="88530" autoAdjust="0"/>
  </p:normalViewPr>
  <p:slideViewPr>
    <p:cSldViewPr>
      <p:cViewPr>
        <p:scale>
          <a:sx n="55" d="100"/>
          <a:sy n="55" d="100"/>
        </p:scale>
        <p:origin x="-177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22152E-B28B-49EF-851E-C7F3931A8A73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78431-B601-47BC-BDE0-1844E822D13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26368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007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399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1566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78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47089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51135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1003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767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973404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5726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164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AF154D-2CFB-4669-9AD3-2301F737C2CD}" type="datetimeFigureOut">
              <a:rPr lang="ru-RU" smtClean="0"/>
              <a:pPr/>
              <a:t>14.04.2013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DE3A6-5E81-4620-8891-81235B517A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9745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нппп\Pictures\Рисунок1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546225" y="-2284413"/>
            <a:ext cx="12238038" cy="11428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Вежливые слова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Растает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ледяная глыба от слова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тёплого…</a:t>
            </a:r>
          </a:p>
          <a:p>
            <a:pPr marL="0" indent="0" algn="ctr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Зазеленеет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даже пень, когда услышит…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добрый день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Если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больше есть не в силах, скажем маме мы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спасибо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Мальчик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вежливый и развитый говорит, встречаясь…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здравствуйте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Когда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нас бранят за шалости,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ворим…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простите</a:t>
            </a:r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пожалуйста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во Франции и в Дании на прощание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говорят…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до свидания</a:t>
            </a:r>
          </a:p>
          <a:p>
            <a:endParaRPr lang="ru-RU" sz="2000" b="1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1555922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7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75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787583" y="-2403648"/>
            <a:ext cx="1224136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3132856" y="274638"/>
            <a:ext cx="11593288" cy="5314602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Со-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чувствие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Со-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страдание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Со-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переживание</a:t>
            </a:r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0698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972616" y="-2403648"/>
            <a:ext cx="12241360" cy="1143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892480" cy="1944216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Приставка</a:t>
            </a:r>
            <a:r>
              <a:rPr lang="ru-RU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«Со»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- означает своего рода причастность к чему либо, присоединение.</a:t>
            </a:r>
          </a:p>
        </p:txBody>
      </p:sp>
      <p:pic>
        <p:nvPicPr>
          <p:cNvPr id="1026" name="Picture 2" descr="C:\Users\нппп\Desktop\мама\дорога добра фото (3)\0011243061.fid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396536" cy="5699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6106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808</TotalTime>
  <Words>67</Words>
  <Application>Microsoft Office PowerPoint</Application>
  <PresentationFormat>Экран (4:3)</PresentationFormat>
  <Paragraphs>15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Тема Office</vt:lpstr>
      <vt:lpstr>Вежливые слова</vt:lpstr>
      <vt:lpstr>Со-чувствие                          Со-страдание                                               Со-переживание </vt:lpstr>
      <vt:lpstr> Приставка  «Со» - означает своего рода причастность к чему либо, присоединение.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нппп</dc:creator>
  <cp:lastModifiedBy>Galina</cp:lastModifiedBy>
  <cp:revision>108</cp:revision>
  <dcterms:created xsi:type="dcterms:W3CDTF">2013-03-18T18:21:32Z</dcterms:created>
  <dcterms:modified xsi:type="dcterms:W3CDTF">2013-04-14T18:08:15Z</dcterms:modified>
</cp:coreProperties>
</file>