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E4BFED16-20FF-4D25-BE89-A70CF532F793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266F-A60C-499A-ADF5-D606819B022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B2B5-FD92-4505-85A3-06F93C88649B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1794-85D9-42B0-9CA4-4B940548247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4F2EA6C9-1718-48C7-805D-6A3617E9F5D0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EF31-C8B6-4BD4-9D16-F3AC8DDC775F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C959-6C9E-4BF8-9032-C5AB7C201A20}" type="datetime1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82FE-08FA-4C4D-9C91-CDD6CF99217C}" type="datetime1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C2DE9-54D4-4956-9FD6-45392F923A05}" type="datetime1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2B2945AE-CC9C-46E0-A3F7-7AE51920CE85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5AC13F5E-AA95-4998-9B70-2E5CEC66FD9C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AA2D-5437-4499-B005-9B37D096D43E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2009213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Лабораторная работа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Знакомство с цифровым микроскопом. Рассматривание и фотографирование клетки.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Окружающий мир,  3 класс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358246" cy="621510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Продолжите вывод: Все живое состоит из клеток: и человек,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…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растения, и лягушка, и микроб, и водоросли.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Есть ли расстояние между клетками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(нет)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Тогда вывод: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луковица состоит из твердого вещества.</a:t>
            </a:r>
          </a:p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Только микроб – это одна клетка, а например лист  – миллионы клеток. В одном листе древесного растения их около 20 000 000.</a:t>
            </a:r>
          </a:p>
          <a:p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Есть клетки – гиганты, вы их знаете, но не догадываетесь об этом. </a:t>
            </a:r>
          </a:p>
          <a:p>
            <a:r>
              <a:rPr lang="ru-RU" sz="2600" dirty="0" err="1" smtClean="0">
                <a:solidFill>
                  <a:schemeClr val="accent4">
                    <a:lumMod val="50000"/>
                  </a:schemeClr>
                </a:solidFill>
              </a:rPr>
              <a:t>Н-р</a:t>
            </a:r>
            <a:r>
              <a:rPr lang="ru-RU" sz="2600" dirty="0" smtClean="0">
                <a:solidFill>
                  <a:schemeClr val="accent4">
                    <a:lumMod val="50000"/>
                  </a:schemeClr>
                </a:solidFill>
              </a:rPr>
              <a:t>, рыбная икринка, куриное яйцо. </a:t>
            </a: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072494" cy="60007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Для чего использовали микроскоп?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- Могли мы рассмотреть клетки без микроскопа?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- В чем нам помог микроскоп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мы смогли узнать, что все живое состоит из клеток)</a:t>
            </a: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Делаем фото клетки, накладываем текст.</a:t>
            </a:r>
          </a:p>
          <a:p>
            <a:r>
              <a:rPr lang="ru-RU" sz="2800" dirty="0" smtClean="0"/>
              <a:t>Создайте на рабочем столе  папку и отправьте  фото 1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9547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Опыт 2.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86808" cy="500066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Перед нами листья с разных растений.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Что мы видим  на живом зеленом листе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(жилки)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Жилки –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транспортные пути, по которым передвигаются в листе питательные вещества, жилки придают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листьям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прочность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sz="2400" b="1" dirty="0" smtClean="0"/>
              <a:t>Перед нами стоит задача рассмотреть листья разных растений и выяснить</a:t>
            </a:r>
            <a:r>
              <a:rPr lang="ru-RU" sz="2400" b="1" dirty="0" smtClean="0"/>
              <a:t>:</a:t>
            </a:r>
          </a:p>
          <a:p>
            <a:r>
              <a:rPr lang="ru-RU" sz="2400" b="1" dirty="0" smtClean="0"/>
              <a:t> </a:t>
            </a:r>
            <a:r>
              <a:rPr lang="ru-RU" sz="2400" b="1" dirty="0" smtClean="0"/>
              <a:t>Одинаково расположены жилки на образцах</a:t>
            </a:r>
            <a:r>
              <a:rPr lang="ru-RU" sz="2400" b="1" dirty="0" smtClean="0"/>
              <a:t>?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Сделать фото разных листочков.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11849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Выводы: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7858180" cy="53578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Что такое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hlinkClick r:id="rId2" action="ppaction://hlinksldjump"/>
              </a:rPr>
              <a:t>микроскоп?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Его предназначение.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Из  чего состоят все  живые  организмы?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Окраску  растительной клетке  придает …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(хлорофилл)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Что  помогает   клетке  расти  и размножаться?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Ядро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Какие виды жилкования  листа  вы наблюдали?</a:t>
            </a:r>
          </a:p>
          <a:p>
            <a:r>
              <a:rPr lang="ru-RU" sz="2400" dirty="0" smtClean="0">
                <a:hlinkClick r:id="rId3" action="ppaction://hlinksldjump"/>
              </a:rPr>
              <a:t>СЕТЧАТОЕ</a:t>
            </a:r>
            <a:r>
              <a:rPr lang="ru-RU" sz="2400" dirty="0" smtClean="0"/>
              <a:t>, ПАРАЛЛЕЛЬНОЕ, ДУГОВОЕ. ПЕРИСТОЕ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026163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Рефлексия</a:t>
            </a:r>
            <a:endParaRPr lang="ru-RU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1538" y="1714488"/>
            <a:ext cx="914400" cy="914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71538" y="3214686"/>
            <a:ext cx="914400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2976" y="485776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28926" y="200024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отлично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3357562"/>
            <a:ext cx="1316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хорошо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5000636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старались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Молодцы</a:t>
            </a:r>
            <a:endParaRPr lang="ru-RU" sz="4000" dirty="0"/>
          </a:p>
        </p:txBody>
      </p:sp>
      <p:pic>
        <p:nvPicPr>
          <p:cNvPr id="18434" name="Picture 2" descr="C:\Users\tatiana\Desktop\шаблоны для презентаций\Анимированные картинки\klips\колобок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357430"/>
            <a:ext cx="3214710" cy="2783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11849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hlinkClick r:id="rId2" action="ppaction://hlinksldjump"/>
              </a:rPr>
              <a:t>Виды жилкования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50072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Сетчатое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-расположение жилок на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листе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похоже  на сетку.</a:t>
            </a: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Крупные жилки проходят вдоль пластинки параллельно друг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другу -  жилкование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ПАРАЛЛЕЛЬНОЕ.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Линии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похожи на дуги, кроме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центральной.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Такое жилкование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ДУГОВОЕ.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Расположение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жилок на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листе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похоже 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перышки.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Жилкование –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ПЕРИСТОЕ.</a:t>
            </a:r>
          </a:p>
          <a:p>
            <a:pPr>
              <a:buNone/>
            </a:pP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Цель: доказать, что все живое состоит  из клеток.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Объекты  изучения:</a:t>
            </a:r>
          </a:p>
          <a:p>
            <a:r>
              <a:rPr lang="ru-RU" sz="3600" dirty="0" smtClean="0"/>
              <a:t> кожица лука, листья комнатных растений.</a:t>
            </a: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Оборудование: </a:t>
            </a:r>
            <a:r>
              <a:rPr lang="ru-RU" sz="3600" dirty="0" smtClean="0"/>
              <a:t>цифровой микроскоп, документ- камера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026163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Правила сотрудничества в группе.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Говори  спокойно и ясно;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Говори  только по делу;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говори   по очереди;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реагируй  жестами и знаками;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возражая или соглашаясь, смотри  на говорящего;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убедись, что в разговоре участвует каждый;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обращайся  к другу по имени.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Роли в группе.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Капитан (организует работу группы)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Эксперт по  сотрудничеству (следит  за правилами поведения в группе)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Чтец ( читает тихо  вслух)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Секретарь (записывает  выводы  от лица группы)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Докладчик ( могут быть все  члены группы  по  очереди)- рассказывает, что решила группа</a:t>
            </a: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954725"/>
          </a:xfrm>
        </p:spPr>
        <p:txBody>
          <a:bodyPr/>
          <a:lstStyle/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Знакомство с цифровым  микроскопом.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643438" cy="471490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Электронный микроскоп - 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прибор для наблюдения и фотографирования многократно увеличенного изображения объектов.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brevis-interactive.ru/files/Image/full/digital_microscopes_kena_image_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643050"/>
            <a:ext cx="4071966" cy="4572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revis-interactive.ru/files/Image/full/digital_microscopes_kena_image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642918"/>
            <a:ext cx="5548888" cy="5718089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2214546" y="928670"/>
            <a:ext cx="914400" cy="9144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857232"/>
            <a:ext cx="984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тубус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928794" y="4414838"/>
            <a:ext cx="1200152" cy="37148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7158" y="4643446"/>
            <a:ext cx="371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Предметный столик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811849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Лабораторная работа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2500" y="1285860"/>
            <a:ext cx="7691466" cy="4505341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Мы знаем, что все предметы, которые нас окружают, ученые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называют телами.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Предлагаю рассмотреть тело, небольшой кусочек репчатого лука.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Я отделила от разрезанной луковицы тонкую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пленочку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предметное стекло капнула воды, положила на нее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пленочку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, иглой расправила. Затем капнула на нее водный раствор йода. (Если использовать фиолетовую луковицу, то йод не нужен). Полученную красоту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накрываю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сверху покрывным стеклом и промокаю выступившую жидкость.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353" y="500042"/>
            <a:ext cx="7799294" cy="928694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Опыт 1.</a:t>
            </a:r>
            <a:endParaRPr lang="ru-RU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2500" y="1571612"/>
            <a:ext cx="7239000" cy="421958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Рассмотрим препарат сначала при маленьком, а потом при большом увеличении.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Что вы видите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(клеточки, кирпичики)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Эти кирпичики ученые назвали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КЛЕТКОЙ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Что вы можете рассказать про клетку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ru-RU" sz="2400" dirty="0" smtClean="0"/>
              <a:t>(она полужидкая – это цитоплазма;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821537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Внутри    круглое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ядро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помогает расти 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размножаться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каждая клетка от соседних отделяется  оболочкой, перегородкой.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защищает клетку и помогает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сохранить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нужную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71744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Более подробно вы будете рассматривать строение клетки в старших классах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Какой </a:t>
            </a:r>
            <a:r>
              <a:rPr lang="ru-RU" sz="2400" dirty="0" smtClean="0"/>
              <a:t>можно сделать вывод</a:t>
            </a:r>
            <a:r>
              <a:rPr lang="ru-RU" sz="2400" dirty="0" smtClean="0"/>
              <a:t>: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Лук состоит из клеток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Что такое лук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(тело, живой организм)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Fresh_theme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Theme_Fresh_theme</Template>
  <TotalTime>127</TotalTime>
  <Words>534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Theme_Fresh_theme</vt:lpstr>
      <vt:lpstr>  Лабораторная работа  Знакомство с цифровым микроскопом. Рассматривание и фотографирование клетки.</vt:lpstr>
      <vt:lpstr>Цель: доказать, что все живое состоит  из клеток.</vt:lpstr>
      <vt:lpstr>Правила сотрудничества в группе.</vt:lpstr>
      <vt:lpstr>Роли в группе.</vt:lpstr>
      <vt:lpstr> Знакомство с цифровым  микроскопом.</vt:lpstr>
      <vt:lpstr>Слайд 6</vt:lpstr>
      <vt:lpstr>Лабораторная работа</vt:lpstr>
      <vt:lpstr>Опыт 1.</vt:lpstr>
      <vt:lpstr>Слайд 9</vt:lpstr>
      <vt:lpstr>Слайд 10</vt:lpstr>
      <vt:lpstr>Слайд 11</vt:lpstr>
      <vt:lpstr>Опыт 2.</vt:lpstr>
      <vt:lpstr>Выводы:</vt:lpstr>
      <vt:lpstr>Рефлексия</vt:lpstr>
      <vt:lpstr>Спасибо за урок!</vt:lpstr>
      <vt:lpstr>Виды жилкования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tatiana</cp:lastModifiedBy>
  <cp:revision>33</cp:revision>
  <dcterms:created xsi:type="dcterms:W3CDTF">2009-09-03T15:41:46Z</dcterms:created>
  <dcterms:modified xsi:type="dcterms:W3CDTF">2013-03-24T15:33:44Z</dcterms:modified>
</cp:coreProperties>
</file>