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9DEEC-02BB-49BB-9D46-3A85C9588E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4CC82-09AF-403C-9523-51AB2641920F}">
      <dgm:prSet phldrT="[Текст]"/>
      <dgm:spPr>
        <a:solidFill>
          <a:srgbClr val="00B0F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b="1" baseline="0" dirty="0" smtClean="0">
              <a:solidFill>
                <a:srgbClr val="000099"/>
              </a:solidFill>
            </a:rPr>
            <a:t>1 Этап. Вводный.</a:t>
          </a:r>
          <a:endParaRPr lang="ru-RU" b="1" baseline="0" dirty="0">
            <a:solidFill>
              <a:srgbClr val="000099"/>
            </a:solidFill>
          </a:endParaRPr>
        </a:p>
      </dgm:t>
    </dgm:pt>
    <dgm:pt modelId="{59AA0144-5097-4A9D-A6BE-BF8366EB5B45}" type="parTrans" cxnId="{A2C78D26-0E03-492B-8256-7A89E92870CE}">
      <dgm:prSet/>
      <dgm:spPr/>
      <dgm:t>
        <a:bodyPr/>
        <a:lstStyle/>
        <a:p>
          <a:endParaRPr lang="ru-RU"/>
        </a:p>
      </dgm:t>
    </dgm:pt>
    <dgm:pt modelId="{FBFE1BA1-7CC7-4267-836B-4D677A662CF1}" type="sibTrans" cxnId="{A2C78D26-0E03-492B-8256-7A89E92870CE}">
      <dgm:prSet/>
      <dgm:spPr/>
      <dgm:t>
        <a:bodyPr/>
        <a:lstStyle/>
        <a:p>
          <a:endParaRPr lang="ru-RU"/>
        </a:p>
      </dgm:t>
    </dgm:pt>
    <dgm:pt modelId="{3B475657-D9E0-4E32-8389-81951EC66FB0}">
      <dgm:prSet phldrT="[Текст]"/>
      <dgm:spPr>
        <a:solidFill>
          <a:srgbClr val="00B0F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i="1" baseline="0" dirty="0" smtClean="0">
              <a:solidFill>
                <a:srgbClr val="000099"/>
              </a:solidFill>
            </a:rPr>
            <a:t>Вводная презентация</a:t>
          </a:r>
          <a:endParaRPr lang="ru-RU" i="1" baseline="0" dirty="0">
            <a:solidFill>
              <a:srgbClr val="000099"/>
            </a:solidFill>
          </a:endParaRPr>
        </a:p>
      </dgm:t>
    </dgm:pt>
    <dgm:pt modelId="{0273A6FF-51BE-460F-BF86-E95AFE35C788}" type="parTrans" cxnId="{3FCE6400-BB9F-4F87-9391-81431D9E22AC}">
      <dgm:prSet/>
      <dgm:spPr/>
      <dgm:t>
        <a:bodyPr/>
        <a:lstStyle/>
        <a:p>
          <a:endParaRPr lang="ru-RU"/>
        </a:p>
      </dgm:t>
    </dgm:pt>
    <dgm:pt modelId="{43BB17CB-EB16-4819-B028-DEDFC54BE263}" type="sibTrans" cxnId="{3FCE6400-BB9F-4F87-9391-81431D9E22AC}">
      <dgm:prSet/>
      <dgm:spPr/>
      <dgm:t>
        <a:bodyPr/>
        <a:lstStyle/>
        <a:p>
          <a:endParaRPr lang="ru-RU"/>
        </a:p>
      </dgm:t>
    </dgm:pt>
    <dgm:pt modelId="{373D67D6-7AAF-4D13-B7B8-8F6757604A02}">
      <dgm:prSet phldrT="[Текст]"/>
      <dgm:spPr>
        <a:solidFill>
          <a:srgbClr val="FF66CC"/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2.Этап. Основной.</a:t>
          </a:r>
          <a:endParaRPr lang="ru-RU" b="1" dirty="0">
            <a:solidFill>
              <a:srgbClr val="000099"/>
            </a:solidFill>
          </a:endParaRPr>
        </a:p>
      </dgm:t>
    </dgm:pt>
    <dgm:pt modelId="{87F65E00-EC60-45DE-8D7B-01B465194156}" type="parTrans" cxnId="{B9E153A9-20D2-4AF4-8652-92A15AA4E8FF}">
      <dgm:prSet/>
      <dgm:spPr/>
      <dgm:t>
        <a:bodyPr/>
        <a:lstStyle/>
        <a:p>
          <a:endParaRPr lang="ru-RU"/>
        </a:p>
      </dgm:t>
    </dgm:pt>
    <dgm:pt modelId="{85F7041F-0C8A-4397-AE69-9A3C2BF0F982}" type="sibTrans" cxnId="{B9E153A9-20D2-4AF4-8652-92A15AA4E8FF}">
      <dgm:prSet/>
      <dgm:spPr/>
      <dgm:t>
        <a:bodyPr/>
        <a:lstStyle/>
        <a:p>
          <a:endParaRPr lang="ru-RU"/>
        </a:p>
      </dgm:t>
    </dgm:pt>
    <dgm:pt modelId="{45388D2D-F409-464E-9225-7A37CB272104}">
      <dgm:prSet phldrT="[Текст]"/>
      <dgm:spPr>
        <a:solidFill>
          <a:srgbClr val="33CC33"/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3.Этап. Итоговый</a:t>
          </a:r>
          <a:endParaRPr lang="ru-RU" b="1" dirty="0">
            <a:solidFill>
              <a:srgbClr val="000099"/>
            </a:solidFill>
          </a:endParaRPr>
        </a:p>
      </dgm:t>
    </dgm:pt>
    <dgm:pt modelId="{2F810528-A7E9-4FBE-84BA-C9EEEC6C8367}" type="parTrans" cxnId="{32117440-E7A7-4440-8F78-B8AFDCB286AA}">
      <dgm:prSet/>
      <dgm:spPr/>
      <dgm:t>
        <a:bodyPr/>
        <a:lstStyle/>
        <a:p>
          <a:endParaRPr lang="ru-RU"/>
        </a:p>
      </dgm:t>
    </dgm:pt>
    <dgm:pt modelId="{98146277-29DF-43CE-A4E9-5959D95E6540}" type="sibTrans" cxnId="{32117440-E7A7-4440-8F78-B8AFDCB286AA}">
      <dgm:prSet/>
      <dgm:spPr/>
      <dgm:t>
        <a:bodyPr/>
        <a:lstStyle/>
        <a:p>
          <a:endParaRPr lang="ru-RU"/>
        </a:p>
      </dgm:t>
    </dgm:pt>
    <dgm:pt modelId="{2BCFBEE5-F521-48A4-8323-4AB5FA974AD8}">
      <dgm:prSet phldrT="[Текст]"/>
      <dgm:spPr>
        <a:solidFill>
          <a:srgbClr val="33CC33"/>
        </a:solidFill>
      </dgm:spPr>
      <dgm:t>
        <a:bodyPr/>
        <a:lstStyle/>
        <a:p>
          <a:r>
            <a:rPr lang="ru-RU" b="0" i="1" dirty="0" smtClean="0">
              <a:solidFill>
                <a:srgbClr val="000099"/>
              </a:solidFill>
            </a:rPr>
            <a:t>1.Защита проектов.</a:t>
          </a:r>
          <a:endParaRPr lang="ru-RU" b="0" i="1" dirty="0">
            <a:solidFill>
              <a:srgbClr val="000099"/>
            </a:solidFill>
          </a:endParaRPr>
        </a:p>
      </dgm:t>
    </dgm:pt>
    <dgm:pt modelId="{3BE8EABA-DBA4-4BF4-A2A6-9F0FE4F1EC97}" type="parTrans" cxnId="{DEC31551-006D-4813-B868-2ECD248A4DD1}">
      <dgm:prSet/>
      <dgm:spPr/>
      <dgm:t>
        <a:bodyPr/>
        <a:lstStyle/>
        <a:p>
          <a:endParaRPr lang="ru-RU"/>
        </a:p>
      </dgm:t>
    </dgm:pt>
    <dgm:pt modelId="{352710F8-C9A1-47E7-A8AA-06F27C9D058B}" type="sibTrans" cxnId="{DEC31551-006D-4813-B868-2ECD248A4DD1}">
      <dgm:prSet/>
      <dgm:spPr/>
      <dgm:t>
        <a:bodyPr/>
        <a:lstStyle/>
        <a:p>
          <a:endParaRPr lang="ru-RU"/>
        </a:p>
      </dgm:t>
    </dgm:pt>
    <dgm:pt modelId="{5DA5E379-0D00-498F-AAEE-2CA60A9A79E0}">
      <dgm:prSet phldrT="[Текст]"/>
      <dgm:spPr>
        <a:solidFill>
          <a:srgbClr val="33CC33"/>
        </a:solidFill>
      </dgm:spPr>
      <dgm:t>
        <a:bodyPr/>
        <a:lstStyle/>
        <a:p>
          <a:r>
            <a:rPr lang="ru-RU" b="0" i="1" dirty="0" smtClean="0">
              <a:solidFill>
                <a:srgbClr val="000099"/>
              </a:solidFill>
            </a:rPr>
            <a:t> Конкурс экологических газет. Рефлексия.</a:t>
          </a:r>
          <a:endParaRPr lang="ru-RU" b="0" i="1" dirty="0">
            <a:solidFill>
              <a:srgbClr val="000099"/>
            </a:solidFill>
          </a:endParaRPr>
        </a:p>
      </dgm:t>
    </dgm:pt>
    <dgm:pt modelId="{35224411-73F7-4DA4-AA8D-B1D5EF716DEE}" type="parTrans" cxnId="{34B3624A-3426-4C6C-90D1-D45BCF2CDBA4}">
      <dgm:prSet/>
      <dgm:spPr/>
      <dgm:t>
        <a:bodyPr/>
        <a:lstStyle/>
        <a:p>
          <a:endParaRPr lang="ru-RU"/>
        </a:p>
      </dgm:t>
    </dgm:pt>
    <dgm:pt modelId="{9B992066-81CA-455C-B573-DCACC062A373}" type="sibTrans" cxnId="{34B3624A-3426-4C6C-90D1-D45BCF2CDBA4}">
      <dgm:prSet/>
      <dgm:spPr/>
      <dgm:t>
        <a:bodyPr/>
        <a:lstStyle/>
        <a:p>
          <a:endParaRPr lang="ru-RU"/>
        </a:p>
      </dgm:t>
    </dgm:pt>
    <dgm:pt modelId="{00B57EFD-4150-4E0A-A096-A3B07035CCD5}">
      <dgm:prSet phldrT="[Текст]"/>
      <dgm:spPr>
        <a:solidFill>
          <a:srgbClr val="FF66CC"/>
        </a:solidFill>
      </dgm:spPr>
      <dgm:t>
        <a:bodyPr/>
        <a:lstStyle/>
        <a:p>
          <a:r>
            <a:rPr lang="ru-RU" i="1" dirty="0" smtClean="0">
              <a:solidFill>
                <a:srgbClr val="000099"/>
              </a:solidFill>
            </a:rPr>
            <a:t>Оценка планов-проектов</a:t>
          </a:r>
          <a:endParaRPr lang="ru-RU" i="1" dirty="0">
            <a:solidFill>
              <a:srgbClr val="000099"/>
            </a:solidFill>
          </a:endParaRPr>
        </a:p>
      </dgm:t>
    </dgm:pt>
    <dgm:pt modelId="{B3C00A5B-92AF-4DF2-952A-03EB8DF9EF66}" type="sibTrans" cxnId="{13E0E8B8-CF69-46F0-BB80-DEF600345E78}">
      <dgm:prSet/>
      <dgm:spPr/>
      <dgm:t>
        <a:bodyPr/>
        <a:lstStyle/>
        <a:p>
          <a:endParaRPr lang="ru-RU"/>
        </a:p>
      </dgm:t>
    </dgm:pt>
    <dgm:pt modelId="{30E67EEF-0753-47F5-996E-997BB0798E3C}" type="parTrans" cxnId="{13E0E8B8-CF69-46F0-BB80-DEF600345E78}">
      <dgm:prSet/>
      <dgm:spPr/>
      <dgm:t>
        <a:bodyPr/>
        <a:lstStyle/>
        <a:p>
          <a:endParaRPr lang="ru-RU"/>
        </a:p>
      </dgm:t>
    </dgm:pt>
    <dgm:pt modelId="{123D8C36-0A90-4E87-8427-0687B250B6BE}">
      <dgm:prSet phldrT="[Текст]"/>
      <dgm:spPr>
        <a:solidFill>
          <a:srgbClr val="00B0F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i="1" baseline="0" dirty="0" smtClean="0">
              <a:solidFill>
                <a:srgbClr val="000099"/>
              </a:solidFill>
            </a:rPr>
            <a:t>Мозговой штурм</a:t>
          </a:r>
          <a:endParaRPr lang="ru-RU" i="1" baseline="0" dirty="0">
            <a:solidFill>
              <a:srgbClr val="000099"/>
            </a:solidFill>
          </a:endParaRPr>
        </a:p>
      </dgm:t>
    </dgm:pt>
    <dgm:pt modelId="{E72F6866-0381-485F-87A5-3654EC598655}" type="sibTrans" cxnId="{7061E346-945D-454D-AF24-EFCD1F16B797}">
      <dgm:prSet/>
      <dgm:spPr/>
      <dgm:t>
        <a:bodyPr/>
        <a:lstStyle/>
        <a:p>
          <a:endParaRPr lang="ru-RU"/>
        </a:p>
      </dgm:t>
    </dgm:pt>
    <dgm:pt modelId="{3E6E361A-E86C-4631-A0CE-916A83B7B699}" type="parTrans" cxnId="{7061E346-945D-454D-AF24-EFCD1F16B797}">
      <dgm:prSet/>
      <dgm:spPr/>
      <dgm:t>
        <a:bodyPr/>
        <a:lstStyle/>
        <a:p>
          <a:endParaRPr lang="ru-RU"/>
        </a:p>
      </dgm:t>
    </dgm:pt>
    <dgm:pt modelId="{E60D22C3-AC6D-4183-841D-B702F643F397}">
      <dgm:prSet phldrT="[Текст]"/>
      <dgm:spPr>
        <a:solidFill>
          <a:srgbClr val="FF66CC"/>
        </a:solidFill>
      </dgm:spPr>
      <dgm:t>
        <a:bodyPr/>
        <a:lstStyle/>
        <a:p>
          <a:r>
            <a:rPr lang="ru-RU" i="1" dirty="0" smtClean="0">
              <a:solidFill>
                <a:srgbClr val="000099"/>
              </a:solidFill>
            </a:rPr>
            <a:t>Оценка учащегося в обсуждении</a:t>
          </a:r>
          <a:endParaRPr lang="ru-RU" i="1" dirty="0">
            <a:solidFill>
              <a:srgbClr val="000099"/>
            </a:solidFill>
          </a:endParaRPr>
        </a:p>
      </dgm:t>
    </dgm:pt>
    <dgm:pt modelId="{3BC5411D-7F00-4FB4-A0E0-B1576410D538}" type="parTrans" cxnId="{B88C91AB-2C7E-436A-9AD1-60D9F35972EC}">
      <dgm:prSet/>
      <dgm:spPr/>
      <dgm:t>
        <a:bodyPr/>
        <a:lstStyle/>
        <a:p>
          <a:endParaRPr lang="ru-RU"/>
        </a:p>
      </dgm:t>
    </dgm:pt>
    <dgm:pt modelId="{1EF1D3EF-DC4D-4990-8C7E-DBF634B6D813}" type="sibTrans" cxnId="{B88C91AB-2C7E-436A-9AD1-60D9F35972EC}">
      <dgm:prSet/>
      <dgm:spPr/>
      <dgm:t>
        <a:bodyPr/>
        <a:lstStyle/>
        <a:p>
          <a:endParaRPr lang="ru-RU"/>
        </a:p>
      </dgm:t>
    </dgm:pt>
    <dgm:pt modelId="{B5C10B12-6E61-4E87-B69D-AA4CE90130F9}" type="pres">
      <dgm:prSet presAssocID="{AB49DEEC-02BB-49BB-9D46-3A85C9588E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CB801-5501-4B00-A5B7-C3AB683D9F12}" type="pres">
      <dgm:prSet presAssocID="{CD04CC82-09AF-403C-9523-51AB2641920F}" presName="comp" presStyleCnt="0"/>
      <dgm:spPr/>
    </dgm:pt>
    <dgm:pt modelId="{B7806EA0-A017-44CF-B602-63FF3AF15572}" type="pres">
      <dgm:prSet presAssocID="{CD04CC82-09AF-403C-9523-51AB2641920F}" presName="box" presStyleLbl="node1" presStyleIdx="0" presStyleCnt="3"/>
      <dgm:spPr/>
      <dgm:t>
        <a:bodyPr/>
        <a:lstStyle/>
        <a:p>
          <a:endParaRPr lang="ru-RU"/>
        </a:p>
      </dgm:t>
    </dgm:pt>
    <dgm:pt modelId="{42ABAC45-1FF7-4036-82CA-BFC2A2F7E732}" type="pres">
      <dgm:prSet presAssocID="{CD04CC82-09AF-403C-9523-51AB2641920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C18C90-1048-49BD-B060-A497C3EABB9E}" type="pres">
      <dgm:prSet presAssocID="{CD04CC82-09AF-403C-9523-51AB2641920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EA051-F09B-47B0-AD58-169CA6235CAF}" type="pres">
      <dgm:prSet presAssocID="{FBFE1BA1-7CC7-4267-836B-4D677A662CF1}" presName="spacer" presStyleCnt="0"/>
      <dgm:spPr/>
    </dgm:pt>
    <dgm:pt modelId="{91A3A33C-74A2-41A0-8BBF-9D880F8498D1}" type="pres">
      <dgm:prSet presAssocID="{373D67D6-7AAF-4D13-B7B8-8F6757604A02}" presName="comp" presStyleCnt="0"/>
      <dgm:spPr/>
    </dgm:pt>
    <dgm:pt modelId="{B6A3B9A9-3FFE-41FD-A5AA-4D3F5CE8CF85}" type="pres">
      <dgm:prSet presAssocID="{373D67D6-7AAF-4D13-B7B8-8F6757604A02}" presName="box" presStyleLbl="node1" presStyleIdx="1" presStyleCnt="3"/>
      <dgm:spPr/>
      <dgm:t>
        <a:bodyPr/>
        <a:lstStyle/>
        <a:p>
          <a:endParaRPr lang="ru-RU"/>
        </a:p>
      </dgm:t>
    </dgm:pt>
    <dgm:pt modelId="{24D9D028-3C91-4A75-AA79-2B98BCD0C2C5}" type="pres">
      <dgm:prSet presAssocID="{373D67D6-7AAF-4D13-B7B8-8F6757604A0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921B22-5D29-4C24-AFCD-63233B210FF1}" type="pres">
      <dgm:prSet presAssocID="{373D67D6-7AAF-4D13-B7B8-8F6757604A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C9BF1-8094-493C-A65B-1D6C89B17FF4}" type="pres">
      <dgm:prSet presAssocID="{85F7041F-0C8A-4397-AE69-9A3C2BF0F982}" presName="spacer" presStyleCnt="0"/>
      <dgm:spPr/>
    </dgm:pt>
    <dgm:pt modelId="{DC76DC94-2E87-44C1-9F6E-90D4EF18D079}" type="pres">
      <dgm:prSet presAssocID="{45388D2D-F409-464E-9225-7A37CB272104}" presName="comp" presStyleCnt="0"/>
      <dgm:spPr/>
    </dgm:pt>
    <dgm:pt modelId="{D3849FEA-0684-4E23-B541-26DD5D8AC3F3}" type="pres">
      <dgm:prSet presAssocID="{45388D2D-F409-464E-9225-7A37CB272104}" presName="box" presStyleLbl="node1" presStyleIdx="2" presStyleCnt="3"/>
      <dgm:spPr/>
      <dgm:t>
        <a:bodyPr/>
        <a:lstStyle/>
        <a:p>
          <a:endParaRPr lang="ru-RU"/>
        </a:p>
      </dgm:t>
    </dgm:pt>
    <dgm:pt modelId="{FE908E4D-7106-49CE-A137-3861A7394AD7}" type="pres">
      <dgm:prSet presAssocID="{45388D2D-F409-464E-9225-7A37CB27210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68A611-A478-4810-8AF1-046B40EB3213}" type="pres">
      <dgm:prSet presAssocID="{45388D2D-F409-464E-9225-7A37CB2721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7ABDC-6747-482B-B0C9-12DAFEFF5C6C}" type="presOf" srcId="{373D67D6-7AAF-4D13-B7B8-8F6757604A02}" destId="{B6A3B9A9-3FFE-41FD-A5AA-4D3F5CE8CF85}" srcOrd="0" destOrd="0" presId="urn:microsoft.com/office/officeart/2005/8/layout/vList4"/>
    <dgm:cxn modelId="{3A113032-7FCD-46C3-8E3A-AC60AAFC9F08}" type="presOf" srcId="{2BCFBEE5-F521-48A4-8323-4AB5FA974AD8}" destId="{A268A611-A478-4810-8AF1-046B40EB3213}" srcOrd="1" destOrd="1" presId="urn:microsoft.com/office/officeart/2005/8/layout/vList4"/>
    <dgm:cxn modelId="{CC411F10-7518-4198-80CB-5E8714720B17}" type="presOf" srcId="{45388D2D-F409-464E-9225-7A37CB272104}" destId="{A268A611-A478-4810-8AF1-046B40EB3213}" srcOrd="1" destOrd="0" presId="urn:microsoft.com/office/officeart/2005/8/layout/vList4"/>
    <dgm:cxn modelId="{2685FD09-7104-46DC-A4B8-0B57D0F97ED1}" type="presOf" srcId="{E60D22C3-AC6D-4183-841D-B702F643F397}" destId="{A3921B22-5D29-4C24-AFCD-63233B210FF1}" srcOrd="1" destOrd="2" presId="urn:microsoft.com/office/officeart/2005/8/layout/vList4"/>
    <dgm:cxn modelId="{F857A73B-AA74-4950-BAC4-B92E9BA52A6B}" type="presOf" srcId="{373D67D6-7AAF-4D13-B7B8-8F6757604A02}" destId="{A3921B22-5D29-4C24-AFCD-63233B210FF1}" srcOrd="1" destOrd="0" presId="urn:microsoft.com/office/officeart/2005/8/layout/vList4"/>
    <dgm:cxn modelId="{51D483E3-F3DA-494C-BCD1-1D4F04433208}" type="presOf" srcId="{45388D2D-F409-464E-9225-7A37CB272104}" destId="{D3849FEA-0684-4E23-B541-26DD5D8AC3F3}" srcOrd="0" destOrd="0" presId="urn:microsoft.com/office/officeart/2005/8/layout/vList4"/>
    <dgm:cxn modelId="{DEC31551-006D-4813-B868-2ECD248A4DD1}" srcId="{45388D2D-F409-464E-9225-7A37CB272104}" destId="{2BCFBEE5-F521-48A4-8323-4AB5FA974AD8}" srcOrd="0" destOrd="0" parTransId="{3BE8EABA-DBA4-4BF4-A2A6-9F0FE4F1EC97}" sibTransId="{352710F8-C9A1-47E7-A8AA-06F27C9D058B}"/>
    <dgm:cxn modelId="{B9E153A9-20D2-4AF4-8652-92A15AA4E8FF}" srcId="{AB49DEEC-02BB-49BB-9D46-3A85C9588EBD}" destId="{373D67D6-7AAF-4D13-B7B8-8F6757604A02}" srcOrd="1" destOrd="0" parTransId="{87F65E00-EC60-45DE-8D7B-01B465194156}" sibTransId="{85F7041F-0C8A-4397-AE69-9A3C2BF0F982}"/>
    <dgm:cxn modelId="{7061E346-945D-454D-AF24-EFCD1F16B797}" srcId="{CD04CC82-09AF-403C-9523-51AB2641920F}" destId="{123D8C36-0A90-4E87-8427-0687B250B6BE}" srcOrd="1" destOrd="0" parTransId="{3E6E361A-E86C-4631-A0CE-916A83B7B699}" sibTransId="{E72F6866-0381-485F-87A5-3654EC598655}"/>
    <dgm:cxn modelId="{3FCE6400-BB9F-4F87-9391-81431D9E22AC}" srcId="{CD04CC82-09AF-403C-9523-51AB2641920F}" destId="{3B475657-D9E0-4E32-8389-81951EC66FB0}" srcOrd="0" destOrd="0" parTransId="{0273A6FF-51BE-460F-BF86-E95AFE35C788}" sibTransId="{43BB17CB-EB16-4819-B028-DEDFC54BE263}"/>
    <dgm:cxn modelId="{89A024CC-DF37-48C1-9A20-4D2CAA287334}" type="presOf" srcId="{2BCFBEE5-F521-48A4-8323-4AB5FA974AD8}" destId="{D3849FEA-0684-4E23-B541-26DD5D8AC3F3}" srcOrd="0" destOrd="1" presId="urn:microsoft.com/office/officeart/2005/8/layout/vList4"/>
    <dgm:cxn modelId="{46F97F4E-A4C3-49BF-BD97-F9507B44E41C}" type="presOf" srcId="{123D8C36-0A90-4E87-8427-0687B250B6BE}" destId="{2CC18C90-1048-49BD-B060-A497C3EABB9E}" srcOrd="1" destOrd="2" presId="urn:microsoft.com/office/officeart/2005/8/layout/vList4"/>
    <dgm:cxn modelId="{54114259-C7CB-44F4-8BB2-DD7202A24AD2}" type="presOf" srcId="{123D8C36-0A90-4E87-8427-0687B250B6BE}" destId="{B7806EA0-A017-44CF-B602-63FF3AF15572}" srcOrd="0" destOrd="2" presId="urn:microsoft.com/office/officeart/2005/8/layout/vList4"/>
    <dgm:cxn modelId="{34B3624A-3426-4C6C-90D1-D45BCF2CDBA4}" srcId="{45388D2D-F409-464E-9225-7A37CB272104}" destId="{5DA5E379-0D00-498F-AAEE-2CA60A9A79E0}" srcOrd="1" destOrd="0" parTransId="{35224411-73F7-4DA4-AA8D-B1D5EF716DEE}" sibTransId="{9B992066-81CA-455C-B573-DCACC062A373}"/>
    <dgm:cxn modelId="{30A10B3D-AB53-41FB-9B46-72365D1F2B79}" type="presOf" srcId="{AB49DEEC-02BB-49BB-9D46-3A85C9588EBD}" destId="{B5C10B12-6E61-4E87-B69D-AA4CE90130F9}" srcOrd="0" destOrd="0" presId="urn:microsoft.com/office/officeart/2005/8/layout/vList4"/>
    <dgm:cxn modelId="{D91A9507-2F2B-41EA-8ADD-51827CE5666E}" type="presOf" srcId="{5DA5E379-0D00-498F-AAEE-2CA60A9A79E0}" destId="{A268A611-A478-4810-8AF1-046B40EB3213}" srcOrd="1" destOrd="2" presId="urn:microsoft.com/office/officeart/2005/8/layout/vList4"/>
    <dgm:cxn modelId="{7489AAED-60E5-4EDC-BC86-3160F6D40FF1}" type="presOf" srcId="{3B475657-D9E0-4E32-8389-81951EC66FB0}" destId="{B7806EA0-A017-44CF-B602-63FF3AF15572}" srcOrd="0" destOrd="1" presId="urn:microsoft.com/office/officeart/2005/8/layout/vList4"/>
    <dgm:cxn modelId="{ED21A41E-8EE3-4F29-84B8-CD91EE55FF8D}" type="presOf" srcId="{CD04CC82-09AF-403C-9523-51AB2641920F}" destId="{2CC18C90-1048-49BD-B060-A497C3EABB9E}" srcOrd="1" destOrd="0" presId="urn:microsoft.com/office/officeart/2005/8/layout/vList4"/>
    <dgm:cxn modelId="{C6B004D6-409F-4100-90FB-40DCD6E54554}" type="presOf" srcId="{3B475657-D9E0-4E32-8389-81951EC66FB0}" destId="{2CC18C90-1048-49BD-B060-A497C3EABB9E}" srcOrd="1" destOrd="1" presId="urn:microsoft.com/office/officeart/2005/8/layout/vList4"/>
    <dgm:cxn modelId="{44865FFE-BBB2-487C-8EDF-8B11BE90EF3F}" type="presOf" srcId="{CD04CC82-09AF-403C-9523-51AB2641920F}" destId="{B7806EA0-A017-44CF-B602-63FF3AF15572}" srcOrd="0" destOrd="0" presId="urn:microsoft.com/office/officeart/2005/8/layout/vList4"/>
    <dgm:cxn modelId="{08CECECC-B125-467C-A3D3-F35BF7CBF0F0}" type="presOf" srcId="{5DA5E379-0D00-498F-AAEE-2CA60A9A79E0}" destId="{D3849FEA-0684-4E23-B541-26DD5D8AC3F3}" srcOrd="0" destOrd="2" presId="urn:microsoft.com/office/officeart/2005/8/layout/vList4"/>
    <dgm:cxn modelId="{B88C91AB-2C7E-436A-9AD1-60D9F35972EC}" srcId="{373D67D6-7AAF-4D13-B7B8-8F6757604A02}" destId="{E60D22C3-AC6D-4183-841D-B702F643F397}" srcOrd="1" destOrd="0" parTransId="{3BC5411D-7F00-4FB4-A0E0-B1576410D538}" sibTransId="{1EF1D3EF-DC4D-4990-8C7E-DBF634B6D813}"/>
    <dgm:cxn modelId="{13E0E8B8-CF69-46F0-BB80-DEF600345E78}" srcId="{373D67D6-7AAF-4D13-B7B8-8F6757604A02}" destId="{00B57EFD-4150-4E0A-A096-A3B07035CCD5}" srcOrd="0" destOrd="0" parTransId="{30E67EEF-0753-47F5-996E-997BB0798E3C}" sibTransId="{B3C00A5B-92AF-4DF2-952A-03EB8DF9EF66}"/>
    <dgm:cxn modelId="{EC45460F-D2C1-4B68-AB27-E0943DEEC01D}" type="presOf" srcId="{E60D22C3-AC6D-4183-841D-B702F643F397}" destId="{B6A3B9A9-3FFE-41FD-A5AA-4D3F5CE8CF85}" srcOrd="0" destOrd="2" presId="urn:microsoft.com/office/officeart/2005/8/layout/vList4"/>
    <dgm:cxn modelId="{32117440-E7A7-4440-8F78-B8AFDCB286AA}" srcId="{AB49DEEC-02BB-49BB-9D46-3A85C9588EBD}" destId="{45388D2D-F409-464E-9225-7A37CB272104}" srcOrd="2" destOrd="0" parTransId="{2F810528-A7E9-4FBE-84BA-C9EEEC6C8367}" sibTransId="{98146277-29DF-43CE-A4E9-5959D95E6540}"/>
    <dgm:cxn modelId="{A2C78D26-0E03-492B-8256-7A89E92870CE}" srcId="{AB49DEEC-02BB-49BB-9D46-3A85C9588EBD}" destId="{CD04CC82-09AF-403C-9523-51AB2641920F}" srcOrd="0" destOrd="0" parTransId="{59AA0144-5097-4A9D-A6BE-BF8366EB5B45}" sibTransId="{FBFE1BA1-7CC7-4267-836B-4D677A662CF1}"/>
    <dgm:cxn modelId="{57279071-A440-46C9-82FF-FBB8213D3D83}" type="presOf" srcId="{00B57EFD-4150-4E0A-A096-A3B07035CCD5}" destId="{A3921B22-5D29-4C24-AFCD-63233B210FF1}" srcOrd="1" destOrd="1" presId="urn:microsoft.com/office/officeart/2005/8/layout/vList4"/>
    <dgm:cxn modelId="{682B79A4-3AD5-4A1B-AE75-28E5DD708F71}" type="presOf" srcId="{00B57EFD-4150-4E0A-A096-A3B07035CCD5}" destId="{B6A3B9A9-3FFE-41FD-A5AA-4D3F5CE8CF85}" srcOrd="0" destOrd="1" presId="urn:microsoft.com/office/officeart/2005/8/layout/vList4"/>
    <dgm:cxn modelId="{9F8FEB65-7721-4B95-BC31-364527682CD9}" type="presParOf" srcId="{B5C10B12-6E61-4E87-B69D-AA4CE90130F9}" destId="{A16CB801-5501-4B00-A5B7-C3AB683D9F12}" srcOrd="0" destOrd="0" presId="urn:microsoft.com/office/officeart/2005/8/layout/vList4"/>
    <dgm:cxn modelId="{22AED04B-3AC6-4107-A454-76FD4CD7F902}" type="presParOf" srcId="{A16CB801-5501-4B00-A5B7-C3AB683D9F12}" destId="{B7806EA0-A017-44CF-B602-63FF3AF15572}" srcOrd="0" destOrd="0" presId="urn:microsoft.com/office/officeart/2005/8/layout/vList4"/>
    <dgm:cxn modelId="{7A83CC03-974A-48C8-B194-83FAC0C8B4AC}" type="presParOf" srcId="{A16CB801-5501-4B00-A5B7-C3AB683D9F12}" destId="{42ABAC45-1FF7-4036-82CA-BFC2A2F7E732}" srcOrd="1" destOrd="0" presId="urn:microsoft.com/office/officeart/2005/8/layout/vList4"/>
    <dgm:cxn modelId="{0A209EE7-A127-40D4-8C15-043B3D718D4B}" type="presParOf" srcId="{A16CB801-5501-4B00-A5B7-C3AB683D9F12}" destId="{2CC18C90-1048-49BD-B060-A497C3EABB9E}" srcOrd="2" destOrd="0" presId="urn:microsoft.com/office/officeart/2005/8/layout/vList4"/>
    <dgm:cxn modelId="{D863BA34-242A-4A0C-ACAD-2CF270878C83}" type="presParOf" srcId="{B5C10B12-6E61-4E87-B69D-AA4CE90130F9}" destId="{DF8EA051-F09B-47B0-AD58-169CA6235CAF}" srcOrd="1" destOrd="0" presId="urn:microsoft.com/office/officeart/2005/8/layout/vList4"/>
    <dgm:cxn modelId="{01D8DA83-4086-479F-A2B7-2D9CB4DEB00A}" type="presParOf" srcId="{B5C10B12-6E61-4E87-B69D-AA4CE90130F9}" destId="{91A3A33C-74A2-41A0-8BBF-9D880F8498D1}" srcOrd="2" destOrd="0" presId="urn:microsoft.com/office/officeart/2005/8/layout/vList4"/>
    <dgm:cxn modelId="{8EEF4366-53D1-46D1-8C6A-D5B7AF033EA1}" type="presParOf" srcId="{91A3A33C-74A2-41A0-8BBF-9D880F8498D1}" destId="{B6A3B9A9-3FFE-41FD-A5AA-4D3F5CE8CF85}" srcOrd="0" destOrd="0" presId="urn:microsoft.com/office/officeart/2005/8/layout/vList4"/>
    <dgm:cxn modelId="{1466CE3A-5B89-41C4-BB22-6336302E912A}" type="presParOf" srcId="{91A3A33C-74A2-41A0-8BBF-9D880F8498D1}" destId="{24D9D028-3C91-4A75-AA79-2B98BCD0C2C5}" srcOrd="1" destOrd="0" presId="urn:microsoft.com/office/officeart/2005/8/layout/vList4"/>
    <dgm:cxn modelId="{8F0FE9C6-4C56-4DBE-AB81-0CDF6573DDFB}" type="presParOf" srcId="{91A3A33C-74A2-41A0-8BBF-9D880F8498D1}" destId="{A3921B22-5D29-4C24-AFCD-63233B210FF1}" srcOrd="2" destOrd="0" presId="urn:microsoft.com/office/officeart/2005/8/layout/vList4"/>
    <dgm:cxn modelId="{B3CCAE66-EE66-476C-AEC0-699079CCE093}" type="presParOf" srcId="{B5C10B12-6E61-4E87-B69D-AA4CE90130F9}" destId="{2D6C9BF1-8094-493C-A65B-1D6C89B17FF4}" srcOrd="3" destOrd="0" presId="urn:microsoft.com/office/officeart/2005/8/layout/vList4"/>
    <dgm:cxn modelId="{E9E419D1-6F8D-4145-96CF-7AE5C1494393}" type="presParOf" srcId="{B5C10B12-6E61-4E87-B69D-AA4CE90130F9}" destId="{DC76DC94-2E87-44C1-9F6E-90D4EF18D079}" srcOrd="4" destOrd="0" presId="urn:microsoft.com/office/officeart/2005/8/layout/vList4"/>
    <dgm:cxn modelId="{D0B97F07-E32A-49C7-B9BB-D223DE144CF2}" type="presParOf" srcId="{DC76DC94-2E87-44C1-9F6E-90D4EF18D079}" destId="{D3849FEA-0684-4E23-B541-26DD5D8AC3F3}" srcOrd="0" destOrd="0" presId="urn:microsoft.com/office/officeart/2005/8/layout/vList4"/>
    <dgm:cxn modelId="{A0321FCC-980C-4878-82EA-E26C69B812F1}" type="presParOf" srcId="{DC76DC94-2E87-44C1-9F6E-90D4EF18D079}" destId="{FE908E4D-7106-49CE-A137-3861A7394AD7}" srcOrd="1" destOrd="0" presId="urn:microsoft.com/office/officeart/2005/8/layout/vList4"/>
    <dgm:cxn modelId="{B2C2CDA3-25FC-4CA2-B6FD-FF38C7813705}" type="presParOf" srcId="{DC76DC94-2E87-44C1-9F6E-90D4EF18D079}" destId="{A268A611-A478-4810-8AF1-046B40EB32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806EA0-A017-44CF-B602-63FF3AF15572}">
      <dsp:nvSpPr>
        <dsp:cNvPr id="0" name=""/>
        <dsp:cNvSpPr/>
      </dsp:nvSpPr>
      <dsp:spPr>
        <a:xfrm>
          <a:off x="0" y="0"/>
          <a:ext cx="8064896" cy="153017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baseline="0" dirty="0" smtClean="0">
              <a:solidFill>
                <a:srgbClr val="000099"/>
              </a:solidFill>
            </a:rPr>
            <a:t>1 Этап. Вводный.</a:t>
          </a:r>
          <a:endParaRPr lang="ru-RU" sz="3000" b="1" kern="1200" baseline="0" dirty="0">
            <a:solidFill>
              <a:srgbClr val="00009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i="1" kern="1200" baseline="0" dirty="0" smtClean="0">
              <a:solidFill>
                <a:srgbClr val="000099"/>
              </a:solidFill>
            </a:rPr>
            <a:t>Вводная презентация</a:t>
          </a:r>
          <a:endParaRPr lang="ru-RU" sz="2300" i="1" kern="1200" baseline="0" dirty="0">
            <a:solidFill>
              <a:srgbClr val="00009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i="1" kern="1200" baseline="0" dirty="0" smtClean="0">
              <a:solidFill>
                <a:srgbClr val="000099"/>
              </a:solidFill>
            </a:rPr>
            <a:t>Мозговой штурм</a:t>
          </a:r>
          <a:endParaRPr lang="ru-RU" sz="2300" i="1" kern="1200" baseline="0" dirty="0">
            <a:solidFill>
              <a:srgbClr val="000099"/>
            </a:solidFill>
          </a:endParaRPr>
        </a:p>
      </dsp:txBody>
      <dsp:txXfrm>
        <a:off x="1765996" y="0"/>
        <a:ext cx="6298899" cy="1530170"/>
      </dsp:txXfrm>
    </dsp:sp>
    <dsp:sp modelId="{42ABAC45-1FF7-4036-82CA-BFC2A2F7E732}">
      <dsp:nvSpPr>
        <dsp:cNvPr id="0" name=""/>
        <dsp:cNvSpPr/>
      </dsp:nvSpPr>
      <dsp:spPr>
        <a:xfrm>
          <a:off x="153017" y="153017"/>
          <a:ext cx="1612979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3B9A9-3FFE-41FD-A5AA-4D3F5CE8CF85}">
      <dsp:nvSpPr>
        <dsp:cNvPr id="0" name=""/>
        <dsp:cNvSpPr/>
      </dsp:nvSpPr>
      <dsp:spPr>
        <a:xfrm>
          <a:off x="0" y="1683187"/>
          <a:ext cx="8064896" cy="1530170"/>
        </a:xfrm>
        <a:prstGeom prst="roundRect">
          <a:avLst>
            <a:gd name="adj" fmla="val 10000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0099"/>
              </a:solidFill>
            </a:rPr>
            <a:t>2.Этап. Основной.</a:t>
          </a:r>
          <a:endParaRPr lang="ru-RU" sz="3000" b="1" kern="1200" dirty="0">
            <a:solidFill>
              <a:srgbClr val="00009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i="1" kern="1200" dirty="0" smtClean="0">
              <a:solidFill>
                <a:srgbClr val="000099"/>
              </a:solidFill>
            </a:rPr>
            <a:t>Оценка планов-проектов</a:t>
          </a:r>
          <a:endParaRPr lang="ru-RU" sz="2300" i="1" kern="1200" dirty="0">
            <a:solidFill>
              <a:srgbClr val="00009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i="1" kern="1200" dirty="0" smtClean="0">
              <a:solidFill>
                <a:srgbClr val="000099"/>
              </a:solidFill>
            </a:rPr>
            <a:t>Оценка учащегося в обсуждении</a:t>
          </a:r>
          <a:endParaRPr lang="ru-RU" sz="2300" i="1" kern="1200" dirty="0">
            <a:solidFill>
              <a:srgbClr val="000099"/>
            </a:solidFill>
          </a:endParaRPr>
        </a:p>
      </dsp:txBody>
      <dsp:txXfrm>
        <a:off x="1765996" y="1683187"/>
        <a:ext cx="6298899" cy="1530170"/>
      </dsp:txXfrm>
    </dsp:sp>
    <dsp:sp modelId="{24D9D028-3C91-4A75-AA79-2B98BCD0C2C5}">
      <dsp:nvSpPr>
        <dsp:cNvPr id="0" name=""/>
        <dsp:cNvSpPr/>
      </dsp:nvSpPr>
      <dsp:spPr>
        <a:xfrm>
          <a:off x="153017" y="1836203"/>
          <a:ext cx="1612979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49FEA-0684-4E23-B541-26DD5D8AC3F3}">
      <dsp:nvSpPr>
        <dsp:cNvPr id="0" name=""/>
        <dsp:cNvSpPr/>
      </dsp:nvSpPr>
      <dsp:spPr>
        <a:xfrm>
          <a:off x="0" y="3366374"/>
          <a:ext cx="8064896" cy="1530170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0099"/>
              </a:solidFill>
            </a:rPr>
            <a:t>3.Этап. Итоговый</a:t>
          </a:r>
          <a:endParaRPr lang="ru-RU" sz="3000" b="1" kern="1200" dirty="0">
            <a:solidFill>
              <a:srgbClr val="00009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i="1" kern="1200" dirty="0" smtClean="0">
              <a:solidFill>
                <a:srgbClr val="000099"/>
              </a:solidFill>
            </a:rPr>
            <a:t>1.Защита проектов.</a:t>
          </a:r>
          <a:endParaRPr lang="ru-RU" sz="2300" b="0" i="1" kern="1200" dirty="0">
            <a:solidFill>
              <a:srgbClr val="000099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i="1" kern="1200" dirty="0" smtClean="0">
              <a:solidFill>
                <a:srgbClr val="000099"/>
              </a:solidFill>
            </a:rPr>
            <a:t> Конкурс экологических газет. Рефлексия.</a:t>
          </a:r>
          <a:endParaRPr lang="ru-RU" sz="2300" b="0" i="1" kern="1200" dirty="0">
            <a:solidFill>
              <a:srgbClr val="000099"/>
            </a:solidFill>
          </a:endParaRPr>
        </a:p>
      </dsp:txBody>
      <dsp:txXfrm>
        <a:off x="1765996" y="3366374"/>
        <a:ext cx="6298899" cy="1530170"/>
      </dsp:txXfrm>
    </dsp:sp>
    <dsp:sp modelId="{FE908E4D-7106-49CE-A137-3861A7394AD7}">
      <dsp:nvSpPr>
        <dsp:cNvPr id="0" name=""/>
        <dsp:cNvSpPr/>
      </dsp:nvSpPr>
      <dsp:spPr>
        <a:xfrm>
          <a:off x="153017" y="3519391"/>
          <a:ext cx="1612979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N2qVy" TargetMode="External"/><Relationship Id="rId3" Type="http://schemas.openxmlformats.org/officeDocument/2006/relationships/hyperlink" Target="http://goo.gl/jpYAs" TargetMode="External"/><Relationship Id="rId7" Type="http://schemas.openxmlformats.org/officeDocument/2006/relationships/hyperlink" Target="http://goo.gl/YGxIQ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o.gl/fqeW9" TargetMode="External"/><Relationship Id="rId5" Type="http://schemas.openxmlformats.org/officeDocument/2006/relationships/hyperlink" Target="http://goo.gl/F1Ajg" TargetMode="External"/><Relationship Id="rId4" Type="http://schemas.openxmlformats.org/officeDocument/2006/relationships/hyperlink" Target="http://goo.gl/44lk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1" descr="C:\Users\татьяна\Desktop\эко\06.jpg"/>
            <p:cNvPicPr>
              <a:picLocks noChangeAspect="1" noChangeArrowheads="1"/>
            </p:cNvPicPr>
            <p:nvPr/>
          </p:nvPicPr>
          <p:blipFill>
            <a:blip r:embed="rId2" cstate="email"/>
            <a:srcRect b="804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066301" y="1"/>
              <a:ext cx="701140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/>
                  <a:solidFill>
                    <a:schemeClr val="accent3"/>
                  </a:solidFill>
                </a:rPr>
                <a:t>Как от нас с вами </a:t>
              </a:r>
            </a:p>
            <a:p>
              <a:pPr algn="ctr"/>
              <a:r>
                <a:rPr lang="ru-RU" sz="4000" b="1" dirty="0" smtClean="0">
                  <a:ln/>
                  <a:solidFill>
                    <a:schemeClr val="accent3"/>
                  </a:solidFill>
                </a:rPr>
                <a:t>зависит сохранение природы?</a:t>
              </a:r>
              <a:endParaRPr lang="ru-RU" sz="4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512" y="1484784"/>
              <a:ext cx="2808312" cy="2021557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47864" y="1700808"/>
              <a:ext cx="2664296" cy="194421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59832" y="4509120"/>
              <a:ext cx="2611656" cy="20162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3528" y="4397204"/>
              <a:ext cx="2304256" cy="2260662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084168" y="4509120"/>
              <a:ext cx="2699792" cy="2024844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300192" y="1988840"/>
              <a:ext cx="2683160" cy="20288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ttp://www.tvoyrebenok.ru/images/presentation/ecology/b/0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862530" y="260648"/>
              <a:ext cx="741895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Как будем работать над проектом</a:t>
              </a:r>
              <a:endPara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5536" y="1916832"/>
              <a:ext cx="8038348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buFont typeface="Wingdings" pitchFamily="2" charset="2"/>
                <a:buChar char="Ø"/>
              </a:pPr>
              <a:r>
                <a:rPr lang="ru-RU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Группа «Экологи» исследует  экологические проблемы нашего города.</a:t>
              </a:r>
            </a:p>
            <a:p>
              <a:pPr algn="ctr"/>
              <a:endPara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>
                <a:buFont typeface="Wingdings" pitchFamily="2" charset="2"/>
                <a:buChar char="Ø"/>
              </a:pPr>
              <a:r>
                <a:rPr lang="ru-RU" sz="2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Группа «Краеведы» исследует растения и животных нашей области, находящихся на грани исчезновения.</a:t>
              </a:r>
              <a:endPara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ttp://www.tvoyrebenok.ru/images/presentation/ecology/b/0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467544" y="0"/>
              <a:ext cx="8208912" cy="18001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Deflate">
                <a:avLst/>
              </a:prstTxWarp>
              <a:spAutoFit/>
            </a:bodyPr>
            <a:lstStyle/>
            <a:p>
              <a:pPr algn="ctr"/>
              <a:r>
                <a:rPr lang="ru-RU" sz="4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Ваше участие в проекте будет оценено </a:t>
              </a:r>
              <a:endPara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graphicFrame>
          <p:nvGraphicFramePr>
            <p:cNvPr id="5" name="Схема 4"/>
            <p:cNvGraphicFramePr/>
            <p:nvPr/>
          </p:nvGraphicFramePr>
          <p:xfrm>
            <a:off x="611560" y="1628800"/>
            <a:ext cx="8064896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283968" y="3140968"/>
              <a:ext cx="36724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1.</a:t>
              </a:r>
              <a:r>
                <a:rPr lang="en-US" dirty="0" smtClean="0"/>
                <a:t>http://goo.gl/7ppkf</a:t>
              </a:r>
              <a:endParaRPr lang="ru-RU" dirty="0" smtClean="0"/>
            </a:p>
            <a:p>
              <a:r>
                <a:rPr lang="ru-RU" dirty="0" smtClean="0"/>
                <a:t>2.</a:t>
              </a:r>
              <a:r>
                <a:rPr lang="en-US" dirty="0" smtClean="0"/>
                <a:t> </a:t>
              </a:r>
              <a:r>
                <a:rPr lang="en-US" dirty="0" smtClean="0">
                  <a:hlinkClick r:id="rId3"/>
                </a:rPr>
                <a:t>http://goo.gl/jpYAs</a:t>
              </a:r>
              <a:endParaRPr lang="ru-RU" dirty="0" smtClean="0"/>
            </a:p>
            <a:p>
              <a:r>
                <a:rPr lang="ru-RU" dirty="0" smtClean="0"/>
                <a:t>3.</a:t>
              </a:r>
              <a:r>
                <a:rPr lang="en-US" dirty="0" smtClean="0"/>
                <a:t> </a:t>
              </a:r>
              <a:r>
                <a:rPr lang="en-US" dirty="0" smtClean="0">
                  <a:hlinkClick r:id="rId4"/>
                </a:rPr>
                <a:t>http://goo.gl/44lkV</a:t>
              </a:r>
              <a:endParaRPr lang="ru-RU" dirty="0" smtClean="0"/>
            </a:p>
            <a:p>
              <a:r>
                <a:rPr lang="ru-RU" dirty="0" smtClean="0"/>
                <a:t>4.</a:t>
              </a:r>
              <a:r>
                <a:rPr lang="en-US" dirty="0" smtClean="0"/>
                <a:t> </a:t>
              </a:r>
              <a:r>
                <a:rPr lang="en-US" dirty="0" smtClean="0">
                  <a:hlinkClick r:id="rId5"/>
                </a:rPr>
                <a:t>http://goo.gl/F1Ajg</a:t>
              </a:r>
              <a:endParaRPr lang="ru-RU" dirty="0" smtClean="0"/>
            </a:p>
            <a:p>
              <a:r>
                <a:rPr lang="ru-RU" dirty="0" smtClean="0"/>
                <a:t>5.</a:t>
              </a:r>
              <a:r>
                <a:rPr lang="en-US" dirty="0" smtClean="0"/>
                <a:t> </a:t>
              </a:r>
              <a:r>
                <a:rPr lang="en-US" dirty="0" smtClean="0">
                  <a:hlinkClick r:id="rId6"/>
                </a:rPr>
                <a:t>http://goo.gl/fqeW9</a:t>
              </a:r>
              <a:endParaRPr lang="ru-RU" dirty="0" smtClean="0"/>
            </a:p>
            <a:p>
              <a:r>
                <a:rPr lang="ru-RU" dirty="0" smtClean="0"/>
                <a:t>6.</a:t>
              </a:r>
              <a:r>
                <a:rPr lang="en-US" dirty="0" smtClean="0"/>
                <a:t> </a:t>
              </a:r>
              <a:r>
                <a:rPr lang="en-US" dirty="0" smtClean="0">
                  <a:hlinkClick r:id="rId7"/>
                </a:rPr>
                <a:t>http://goo.gl/YGxIQ</a:t>
              </a:r>
              <a:endParaRPr lang="ru-RU" dirty="0" smtClean="0"/>
            </a:p>
            <a:p>
              <a:r>
                <a:rPr lang="ru-RU" dirty="0" smtClean="0"/>
                <a:t>7.</a:t>
              </a:r>
              <a:r>
                <a:rPr lang="en-US" dirty="0" smtClean="0"/>
                <a:t> </a:t>
              </a:r>
              <a:r>
                <a:rPr lang="en-US" dirty="0" smtClean="0">
                  <a:hlinkClick r:id="rId8"/>
                </a:rPr>
                <a:t>http://goo.gl/N2qVy</a:t>
              </a:r>
              <a:endParaRPr lang="ru-RU" dirty="0" smtClean="0"/>
            </a:p>
            <a:p>
              <a:r>
                <a:rPr lang="ru-RU" dirty="0" smtClean="0"/>
                <a:t>8.</a:t>
              </a:r>
              <a:r>
                <a:rPr lang="en-US" dirty="0" smtClean="0"/>
                <a:t> http://goo.gl/N2qVy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37180" y="692696"/>
              <a:ext cx="26696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rgbClr val="00B050"/>
                  </a:solidFill>
                  <a:effectLst/>
                </a:rPr>
                <a:t>Ресурсы</a:t>
              </a:r>
              <a:endParaRPr lang="ru-RU" sz="5400" b="1" cap="none" spc="0" dirty="0">
                <a:ln/>
                <a:solidFill>
                  <a:srgbClr val="00B050"/>
                </a:solidFill>
                <a:effectLst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Витальевна</dc:creator>
  <cp:lastModifiedBy>татьяна</cp:lastModifiedBy>
  <cp:revision>2</cp:revision>
  <dcterms:created xsi:type="dcterms:W3CDTF">2014-06-26T12:54:01Z</dcterms:created>
  <dcterms:modified xsi:type="dcterms:W3CDTF">2014-06-26T13:10:31Z</dcterms:modified>
</cp:coreProperties>
</file>